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2" r:id="rId10"/>
    <p:sldId id="268" r:id="rId11"/>
    <p:sldId id="263" r:id="rId12"/>
    <p:sldId id="264" r:id="rId13"/>
    <p:sldId id="265" r:id="rId14"/>
    <p:sldId id="266" r:id="rId15"/>
    <p:sldId id="267" r:id="rId16"/>
  </p:sldIdLst>
  <p:sldSz cx="10160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159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10159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10159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10159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10159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10159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10159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10159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10159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CBCA"/>
          </a:solidFill>
        </a:fill>
      </a:tcStyle>
    </a:wholeTbl>
    <a:band2H>
      <a:tcTxStyle/>
      <a:tcStyle>
        <a:tcBdr/>
        <a:fill>
          <a:solidFill>
            <a:srgbClr val="F8E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CCD7"/>
          </a:solidFill>
        </a:fill>
      </a:tcStyle>
    </a:wholeTbl>
    <a:band2H>
      <a:tcTxStyle/>
      <a:tcStyle>
        <a:tcBdr/>
        <a:fill>
          <a:solidFill>
            <a:srgbClr val="F0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ED0"/>
          </a:solidFill>
        </a:fill>
      </a:tcStyle>
    </a:wholeTbl>
    <a:band2H>
      <a:tcTxStyle/>
      <a:tcStyle>
        <a:tcBdr/>
        <a:fill>
          <a:solidFill>
            <a:srgbClr val="E7E8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750" y="102"/>
      </p:cViewPr>
      <p:guideLst>
        <p:guide orient="horz" pos="180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500">
        <a:latin typeface="+mn-lt"/>
        <a:ea typeface="+mn-ea"/>
        <a:cs typeface="+mn-cs"/>
        <a:sym typeface="Arial"/>
      </a:defRPr>
    </a:lvl1pPr>
    <a:lvl2pPr indent="228600" latinLnBrk="0">
      <a:defRPr sz="1500">
        <a:latin typeface="+mn-lt"/>
        <a:ea typeface="+mn-ea"/>
        <a:cs typeface="+mn-cs"/>
        <a:sym typeface="Arial"/>
      </a:defRPr>
    </a:lvl2pPr>
    <a:lvl3pPr indent="457200" latinLnBrk="0">
      <a:defRPr sz="1500">
        <a:latin typeface="+mn-lt"/>
        <a:ea typeface="+mn-ea"/>
        <a:cs typeface="+mn-cs"/>
        <a:sym typeface="Arial"/>
      </a:defRPr>
    </a:lvl3pPr>
    <a:lvl4pPr indent="685800" latinLnBrk="0">
      <a:defRPr sz="1500">
        <a:latin typeface="+mn-lt"/>
        <a:ea typeface="+mn-ea"/>
        <a:cs typeface="+mn-cs"/>
        <a:sym typeface="Arial"/>
      </a:defRPr>
    </a:lvl4pPr>
    <a:lvl5pPr indent="914400" latinLnBrk="0">
      <a:defRPr sz="1500">
        <a:latin typeface="+mn-lt"/>
        <a:ea typeface="+mn-ea"/>
        <a:cs typeface="+mn-cs"/>
        <a:sym typeface="Arial"/>
      </a:defRPr>
    </a:lvl5pPr>
    <a:lvl6pPr indent="1143000" latinLnBrk="0">
      <a:defRPr sz="1500">
        <a:latin typeface="+mn-lt"/>
        <a:ea typeface="+mn-ea"/>
        <a:cs typeface="+mn-cs"/>
        <a:sym typeface="Arial"/>
      </a:defRPr>
    </a:lvl6pPr>
    <a:lvl7pPr indent="1371600" latinLnBrk="0">
      <a:defRPr sz="1500">
        <a:latin typeface="+mn-lt"/>
        <a:ea typeface="+mn-ea"/>
        <a:cs typeface="+mn-cs"/>
        <a:sym typeface="Arial"/>
      </a:defRPr>
    </a:lvl7pPr>
    <a:lvl8pPr indent="1600200" latinLnBrk="0">
      <a:defRPr sz="1500">
        <a:latin typeface="+mn-lt"/>
        <a:ea typeface="+mn-ea"/>
        <a:cs typeface="+mn-cs"/>
        <a:sym typeface="Arial"/>
      </a:defRPr>
    </a:lvl8pPr>
    <a:lvl9pPr indent="1828800" latinLnBrk="0">
      <a:defRPr sz="15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PT Title 35p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Title 35pt</a:t>
            </a:r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VIDER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9" descr="Picture 9"/>
          <p:cNvPicPr>
            <a:picLocks noChangeAspect="1"/>
          </p:cNvPicPr>
          <p:nvPr/>
        </p:nvPicPr>
        <p:blipFill>
          <a:blip r:embed="rId2"/>
          <a:srcRect r="41548"/>
          <a:stretch>
            <a:fillRect/>
          </a:stretch>
        </p:blipFill>
        <p:spPr>
          <a:xfrm>
            <a:off x="6746078" y="0"/>
            <a:ext cx="3413921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13" descr="Picture 13"/>
          <p:cNvPicPr>
            <a:picLocks noChangeAspect="1"/>
          </p:cNvPicPr>
          <p:nvPr/>
        </p:nvPicPr>
        <p:blipFill>
          <a:blip r:embed="rId3"/>
          <a:srcRect r="23846"/>
          <a:stretch>
            <a:fillRect/>
          </a:stretch>
        </p:blipFill>
        <p:spPr>
          <a:xfrm>
            <a:off x="5712090" y="0"/>
            <a:ext cx="4447909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icture 14" descr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430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Rectangle 15"/>
          <p:cNvSpPr/>
          <p:nvPr/>
        </p:nvSpPr>
        <p:spPr>
          <a:xfrm>
            <a:off x="1185681" y="748708"/>
            <a:ext cx="7788638" cy="42175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228600" dist="50800" dir="8100000" rotWithShape="0">
              <a:srgbClr val="808080">
                <a:alpha val="11000"/>
              </a:srgbClr>
            </a:outerShdw>
          </a:effectLst>
        </p:spPr>
        <p:txBody>
          <a:bodyPr lIns="0" tIns="0" rIns="0" bIns="0"/>
          <a:lstStyle/>
          <a:p>
            <a:pPr defTabSz="914400">
              <a:defRPr sz="1400"/>
            </a:pPr>
            <a:endParaRPr/>
          </a:p>
        </p:txBody>
      </p:sp>
      <p:sp>
        <p:nvSpPr>
          <p:cNvPr id="31" name="Title Text 35pt"/>
          <p:cNvSpPr txBox="1">
            <a:spLocks noGrp="1"/>
          </p:cNvSpPr>
          <p:nvPr>
            <p:ph type="title" hasCustomPrompt="1"/>
          </p:nvPr>
        </p:nvSpPr>
        <p:spPr>
          <a:xfrm>
            <a:off x="346332" y="2389833"/>
            <a:ext cx="9467337" cy="93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 35pt</a:t>
            </a:r>
          </a:p>
        </p:txBody>
      </p:sp>
      <p:sp>
        <p:nvSpPr>
          <p:cNvPr id="3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72572" y="5234680"/>
            <a:ext cx="350938" cy="3306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-AND-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Highlight Text 22pt"/>
          <p:cNvSpPr txBox="1">
            <a:spLocks noGrp="1"/>
          </p:cNvSpPr>
          <p:nvPr>
            <p:ph type="title" hasCustomPrompt="1"/>
          </p:nvPr>
        </p:nvSpPr>
        <p:spPr>
          <a:xfrm>
            <a:off x="346332" y="2389833"/>
            <a:ext cx="9467337" cy="935334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 b="0">
                <a:solidFill>
                  <a:srgbClr val="000000"/>
                </a:solidFill>
              </a:defRPr>
            </a:lvl1pPr>
          </a:lstStyle>
          <a:p>
            <a:r>
              <a:t>Highlight Text 22pt</a:t>
            </a:r>
          </a:p>
        </p:txBody>
      </p:sp>
      <p:pic>
        <p:nvPicPr>
          <p:cNvPr id="4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30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traight Connector 5"/>
          <p:cNvSpPr/>
          <p:nvPr/>
        </p:nvSpPr>
        <p:spPr>
          <a:xfrm flipH="1" flipV="1">
            <a:off x="346332" y="647324"/>
            <a:ext cx="9458563" cy="1"/>
          </a:xfrm>
          <a:prstGeom prst="line">
            <a:avLst/>
          </a:prstGeom>
          <a:ln w="16510">
            <a:solidFill>
              <a:srgbClr val="E5DCD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2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46332" y="137475"/>
            <a:ext cx="9458563" cy="47148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126998">
              <a:buClrTx/>
              <a:buSzTx/>
              <a:buFontTx/>
              <a:buNone/>
              <a:defRPr sz="2200" b="1">
                <a:solidFill>
                  <a:srgbClr val="000000"/>
                </a:solidFill>
              </a:defRPr>
            </a:lvl1pPr>
            <a:lvl2pPr marL="1162138" indent="-498923">
              <a:buClrTx/>
              <a:buSzPts val="2200"/>
              <a:buFontTx/>
              <a:defRPr sz="2200" b="1">
                <a:solidFill>
                  <a:srgbClr val="000000"/>
                </a:solidFill>
              </a:defRPr>
            </a:lvl2pPr>
            <a:lvl3pPr marL="1670133" indent="-498923">
              <a:buClrTx/>
              <a:buSzPts val="2200"/>
              <a:buFontTx/>
              <a:defRPr sz="2200" b="1">
                <a:solidFill>
                  <a:srgbClr val="000000"/>
                </a:solidFill>
              </a:defRPr>
            </a:lvl3pPr>
            <a:lvl4pPr marL="2178128" indent="-498923">
              <a:buClrTx/>
              <a:buSzPts val="2200"/>
              <a:buFontTx/>
              <a:defRPr sz="2200" b="1">
                <a:solidFill>
                  <a:srgbClr val="000000"/>
                </a:solidFill>
              </a:defRPr>
            </a:lvl4pPr>
            <a:lvl5pPr marL="2686123" indent="-498923">
              <a:buClrTx/>
              <a:buSzPts val="2200"/>
              <a:buFontTx/>
              <a:defRPr sz="2200" b="1">
                <a:solidFill>
                  <a:srgbClr val="000000"/>
                </a:solidFill>
              </a:defRPr>
            </a:lvl5pPr>
          </a:lstStyle>
          <a:p>
            <a:r>
              <a:t>Title Text 22pt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72572" y="5234680"/>
            <a:ext cx="350938" cy="3306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-AND-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376494" y="837221"/>
            <a:ext cx="9467337" cy="3796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marL="1167178" indent="-503963"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 marL="1775966" indent="-604756"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 marL="2377000" indent="-697795">
              <a:buClr>
                <a:srgbClr val="000000"/>
              </a:buClr>
              <a:defRPr>
                <a:solidFill>
                  <a:srgbClr val="000000"/>
                </a:solidFill>
              </a:defRPr>
            </a:lvl4pPr>
            <a:lvl5pPr marL="3094333" indent="-907134">
              <a:buClr>
                <a:srgbClr val="000000"/>
              </a:buClr>
              <a:defRPr>
                <a:solidFill>
                  <a:srgbClr val="000000"/>
                </a:solidFill>
              </a:defRPr>
            </a:lvl5pPr>
          </a:lstStyle>
          <a:p>
            <a:r>
              <a:t>Body Level One 20pt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51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30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traight Connector 14"/>
          <p:cNvSpPr/>
          <p:nvPr/>
        </p:nvSpPr>
        <p:spPr>
          <a:xfrm flipH="1" flipV="1">
            <a:off x="346332" y="647324"/>
            <a:ext cx="9458563" cy="1"/>
          </a:xfrm>
          <a:prstGeom prst="line">
            <a:avLst/>
          </a:prstGeom>
          <a:ln w="16510">
            <a:solidFill>
              <a:srgbClr val="E5DCD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346331" y="141456"/>
            <a:ext cx="9458564" cy="47148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126998">
              <a:buClrTx/>
              <a:buSzTx/>
              <a:buFontTx/>
              <a:buNone/>
              <a:defRPr sz="2200" b="1">
                <a:solidFill>
                  <a:srgbClr val="000000"/>
                </a:solidFill>
              </a:defRPr>
            </a:lvl1pPr>
          </a:lstStyle>
          <a:p>
            <a:r>
              <a:t>Title Text 22pt</a:t>
            </a:r>
          </a:p>
        </p:txBody>
      </p:sp>
      <p:sp>
        <p:nvSpPr>
          <p:cNvPr id="5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72572" y="5234680"/>
            <a:ext cx="350938" cy="3306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72572" y="5234680"/>
            <a:ext cx="350938" cy="3306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46332" y="137475"/>
            <a:ext cx="9458563" cy="47148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126998">
              <a:buClrTx/>
              <a:buSzTx/>
              <a:buFontTx/>
              <a:buNone/>
              <a:defRPr sz="2200" b="1">
                <a:solidFill>
                  <a:srgbClr val="000000"/>
                </a:solidFill>
              </a:defRPr>
            </a:lvl1pPr>
            <a:lvl2pPr marL="1162138" indent="-498923">
              <a:buClrTx/>
              <a:buSzPts val="2200"/>
              <a:buFontTx/>
              <a:defRPr sz="2200" b="1">
                <a:solidFill>
                  <a:srgbClr val="000000"/>
                </a:solidFill>
              </a:defRPr>
            </a:lvl2pPr>
            <a:lvl3pPr marL="1670133" indent="-498923">
              <a:buClrTx/>
              <a:buSzPts val="2200"/>
              <a:buFontTx/>
              <a:defRPr sz="2200" b="1">
                <a:solidFill>
                  <a:srgbClr val="000000"/>
                </a:solidFill>
              </a:defRPr>
            </a:lvl3pPr>
            <a:lvl4pPr marL="2178128" indent="-498923">
              <a:buClrTx/>
              <a:buSzPts val="2200"/>
              <a:buFontTx/>
              <a:defRPr sz="2200" b="1">
                <a:solidFill>
                  <a:srgbClr val="000000"/>
                </a:solidFill>
              </a:defRPr>
            </a:lvl4pPr>
            <a:lvl5pPr marL="2686123" indent="-498923">
              <a:buClrTx/>
              <a:buSzPts val="2200"/>
              <a:buFontTx/>
              <a:defRPr sz="2200" b="1">
                <a:solidFill>
                  <a:srgbClr val="000000"/>
                </a:solidFill>
              </a:defRPr>
            </a:lvl5pPr>
          </a:lstStyle>
          <a:p>
            <a:r>
              <a:t>Title Text 22pt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6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30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traight Connector 5"/>
          <p:cNvSpPr/>
          <p:nvPr/>
        </p:nvSpPr>
        <p:spPr>
          <a:xfrm flipH="1" flipV="1">
            <a:off x="346332" y="647324"/>
            <a:ext cx="9458563" cy="1"/>
          </a:xfrm>
          <a:prstGeom prst="line">
            <a:avLst/>
          </a:prstGeom>
          <a:ln w="16510">
            <a:solidFill>
              <a:srgbClr val="E5DCD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72572" y="5234680"/>
            <a:ext cx="350938" cy="3306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END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7" descr="Picture 17"/>
          <p:cNvPicPr>
            <a:picLocks noChangeAspect="1"/>
          </p:cNvPicPr>
          <p:nvPr/>
        </p:nvPicPr>
        <p:blipFill>
          <a:blip r:embed="rId2"/>
          <a:srcRect l="278" r="40313"/>
          <a:stretch>
            <a:fillRect/>
          </a:stretch>
        </p:blipFill>
        <p:spPr>
          <a:xfrm>
            <a:off x="6690100" y="0"/>
            <a:ext cx="346990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18" descr="Picture 18"/>
          <p:cNvPicPr>
            <a:picLocks noChangeAspect="1"/>
          </p:cNvPicPr>
          <p:nvPr/>
        </p:nvPicPr>
        <p:blipFill>
          <a:blip r:embed="rId3"/>
          <a:srcRect r="23844"/>
          <a:stretch>
            <a:fillRect/>
          </a:stretch>
        </p:blipFill>
        <p:spPr>
          <a:xfrm>
            <a:off x="5712031" y="0"/>
            <a:ext cx="4447968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19" descr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318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Rectangle 20"/>
          <p:cNvSpPr/>
          <p:nvPr/>
        </p:nvSpPr>
        <p:spPr>
          <a:xfrm>
            <a:off x="1185681" y="748708"/>
            <a:ext cx="7788638" cy="42175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228600" dist="50800" dir="8100000" rotWithShape="0">
              <a:srgbClr val="808080">
                <a:alpha val="11000"/>
              </a:srgbClr>
            </a:outerShdw>
          </a:effectLst>
        </p:spPr>
        <p:txBody>
          <a:bodyPr lIns="0" tIns="0" rIns="0" bIns="0"/>
          <a:lstStyle/>
          <a:p>
            <a:pPr defTabSz="914400">
              <a:defRPr sz="1400"/>
            </a:pPr>
            <a:endParaRPr/>
          </a:p>
        </p:txBody>
      </p:sp>
      <p:sp>
        <p:nvSpPr>
          <p:cNvPr id="82" name="Thank you!"/>
          <p:cNvSpPr txBox="1">
            <a:spLocks noGrp="1"/>
          </p:cNvSpPr>
          <p:nvPr>
            <p:ph type="title" hasCustomPrompt="1"/>
          </p:nvPr>
        </p:nvSpPr>
        <p:spPr>
          <a:xfrm>
            <a:off x="346332" y="2389833"/>
            <a:ext cx="9467337" cy="935334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/>
            </a:lvl1pPr>
          </a:lstStyle>
          <a:p>
            <a:r>
              <a:t>Thank you!</a:t>
            </a:r>
          </a:p>
        </p:txBody>
      </p:sp>
      <p:sp>
        <p:nvSpPr>
          <p:cNvPr id="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Picture 17"/>
          <p:cNvPicPr>
            <a:picLocks noChangeAspect="1"/>
          </p:cNvPicPr>
          <p:nvPr/>
        </p:nvPicPr>
        <p:blipFill>
          <a:blip r:embed="rId9"/>
          <a:srcRect l="278" r="40313"/>
          <a:stretch>
            <a:fillRect/>
          </a:stretch>
        </p:blipFill>
        <p:spPr>
          <a:xfrm>
            <a:off x="6690100" y="0"/>
            <a:ext cx="346990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18" descr="Picture 18"/>
          <p:cNvPicPr>
            <a:picLocks noChangeAspect="1"/>
          </p:cNvPicPr>
          <p:nvPr/>
        </p:nvPicPr>
        <p:blipFill>
          <a:blip r:embed="rId10"/>
          <a:srcRect r="23844"/>
          <a:stretch>
            <a:fillRect/>
          </a:stretch>
        </p:blipFill>
        <p:spPr>
          <a:xfrm>
            <a:off x="5712031" y="0"/>
            <a:ext cx="4447968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19" descr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4318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10"/>
          <p:cNvSpPr/>
          <p:nvPr/>
        </p:nvSpPr>
        <p:spPr>
          <a:xfrm>
            <a:off x="1185681" y="748708"/>
            <a:ext cx="7788638" cy="42175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228600" dist="50800" dir="8100000" rotWithShape="0">
              <a:srgbClr val="808080">
                <a:alpha val="11000"/>
              </a:srgbClr>
            </a:outerShdw>
          </a:effectLst>
        </p:spPr>
        <p:txBody>
          <a:bodyPr lIns="0" tIns="0" rIns="0" bIns="0"/>
          <a:lstStyle/>
          <a:p>
            <a:pPr defTabSz="914400">
              <a:defRPr sz="1400"/>
            </a:pPr>
            <a:endParaRPr/>
          </a:p>
        </p:txBody>
      </p:sp>
      <p:grpSp>
        <p:nvGrpSpPr>
          <p:cNvPr id="9" name="Group 1"/>
          <p:cNvGrpSpPr/>
          <p:nvPr/>
        </p:nvGrpSpPr>
        <p:grpSpPr>
          <a:xfrm>
            <a:off x="1527665" y="3905884"/>
            <a:ext cx="7104668" cy="954363"/>
            <a:chOff x="0" y="0"/>
            <a:chExt cx="7104667" cy="954361"/>
          </a:xfrm>
        </p:grpSpPr>
        <p:sp>
          <p:nvSpPr>
            <p:cNvPr id="6" name="직선 연결선 2"/>
            <p:cNvSpPr/>
            <p:nvPr/>
          </p:nvSpPr>
          <p:spPr>
            <a:xfrm>
              <a:off x="2699155" y="359637"/>
              <a:ext cx="1686821" cy="1"/>
            </a:xfrm>
            <a:prstGeom prst="line">
              <a:avLst/>
            </a:prstGeom>
            <a:noFill/>
            <a:ln w="31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" name="직선 연결선 12"/>
            <p:cNvSpPr/>
            <p:nvPr/>
          </p:nvSpPr>
          <p:spPr>
            <a:xfrm>
              <a:off x="2699155" y="655452"/>
              <a:ext cx="1686821" cy="1"/>
            </a:xfrm>
            <a:prstGeom prst="line">
              <a:avLst/>
            </a:prstGeom>
            <a:noFill/>
            <a:ln w="31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" name="Google Shape;54;p13"/>
            <p:cNvSpPr txBox="1"/>
            <p:nvPr/>
          </p:nvSpPr>
          <p:spPr>
            <a:xfrm>
              <a:off x="0" y="0"/>
              <a:ext cx="7104668" cy="954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582" tIns="101582" rIns="101582" bIns="101582" numCol="1" anchor="ctr">
              <a:spAutoFit/>
            </a:bodyPr>
            <a:lstStyle/>
            <a:p>
              <a:pPr algn="ctr">
                <a:lnSpc>
                  <a:spcPct val="150000"/>
                </a:lnSpc>
                <a:defRPr sz="1300" b="1">
                  <a:solidFill>
                    <a:srgbClr val="808080"/>
                  </a:solidFill>
                </a:defRPr>
              </a:pPr>
              <a:r>
                <a:t>San Francisco</a:t>
              </a:r>
              <a:endParaRPr sz="3000" b="0"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ctr">
                <a:lnSpc>
                  <a:spcPct val="150000"/>
                </a:lnSpc>
                <a:defRPr sz="1300" b="1">
                  <a:solidFill>
                    <a:srgbClr val="808080"/>
                  </a:solidFill>
                </a:defRPr>
              </a:pPr>
              <a:r>
                <a:t>Seoul</a:t>
              </a:r>
              <a:endParaRPr sz="3000" b="0"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ctr">
                <a:lnSpc>
                  <a:spcPct val="150000"/>
                </a:lnSpc>
                <a:defRPr sz="1300" b="1">
                  <a:solidFill>
                    <a:srgbClr val="808080"/>
                  </a:solidFill>
                </a:defRPr>
              </a:pPr>
              <a:r>
                <a:t>Tokyo</a:t>
              </a:r>
            </a:p>
          </p:txBody>
        </p:sp>
      </p:grpSp>
      <p:sp>
        <p:nvSpPr>
          <p:cNvPr id="10" name="PPT Title 35pt"/>
          <p:cNvSpPr txBox="1">
            <a:spLocks noGrp="1"/>
          </p:cNvSpPr>
          <p:nvPr>
            <p:ph type="title" hasCustomPrompt="1"/>
          </p:nvPr>
        </p:nvSpPr>
        <p:spPr>
          <a:xfrm>
            <a:off x="698500" y="1775840"/>
            <a:ext cx="876300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PPT Title 35pt</a:t>
            </a:r>
          </a:p>
        </p:txBody>
      </p:sp>
      <p:sp>
        <p:nvSpPr>
          <p:cNvPr id="11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08000" y="1333500"/>
            <a:ext cx="9144000" cy="3771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910666" y="5131619"/>
            <a:ext cx="2370668" cy="330679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 algn="r">
              <a:defRPr sz="11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ct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CB3524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CB3524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CB3524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CB3524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CB3524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CB3524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CB3524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CB3524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CB3524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507995" marR="0" indent="-380996" algn="l" defTabSz="101599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3F8F"/>
        </a:buClr>
        <a:buSzPts val="2000"/>
        <a:buFont typeface="Arial"/>
        <a:buChar char="●"/>
        <a:tabLst/>
        <a:defRPr sz="2000" b="0" i="0" u="none" strike="noStrike" cap="none" spc="0" baseline="0">
          <a:solidFill>
            <a:srgbClr val="FF3F8F"/>
          </a:solidFill>
          <a:uFillTx/>
          <a:latin typeface="+mn-lt"/>
          <a:ea typeface="+mn-ea"/>
          <a:cs typeface="+mn-cs"/>
          <a:sym typeface="Arial"/>
        </a:defRPr>
      </a:lvl1pPr>
      <a:lvl2pPr marL="1116782" marR="0" indent="-453566" algn="l" defTabSz="101599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3F8F"/>
        </a:buClr>
        <a:buSzPts val="2000"/>
        <a:buFont typeface="Arial"/>
        <a:buChar char="○"/>
        <a:tabLst/>
        <a:defRPr sz="2000" b="0" i="0" u="none" strike="noStrike" cap="none" spc="0" baseline="0">
          <a:solidFill>
            <a:srgbClr val="FF3F8F"/>
          </a:solidFill>
          <a:uFillTx/>
          <a:latin typeface="+mn-lt"/>
          <a:ea typeface="+mn-ea"/>
          <a:cs typeface="+mn-cs"/>
          <a:sym typeface="Arial"/>
        </a:defRPr>
      </a:lvl2pPr>
      <a:lvl3pPr marL="1624776" marR="0" indent="-453566" algn="l" defTabSz="101599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3F8F"/>
        </a:buClr>
        <a:buSzPts val="2000"/>
        <a:buFont typeface="Arial"/>
        <a:buChar char="■"/>
        <a:tabLst/>
        <a:defRPr sz="2000" b="0" i="0" u="none" strike="noStrike" cap="none" spc="0" baseline="0">
          <a:solidFill>
            <a:srgbClr val="FF3F8F"/>
          </a:solidFill>
          <a:uFillTx/>
          <a:latin typeface="+mn-lt"/>
          <a:ea typeface="+mn-ea"/>
          <a:cs typeface="+mn-cs"/>
          <a:sym typeface="Arial"/>
        </a:defRPr>
      </a:lvl3pPr>
      <a:lvl4pPr marL="2132771" marR="0" indent="-453567" algn="l" defTabSz="101599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3F8F"/>
        </a:buClr>
        <a:buSzPts val="2000"/>
        <a:buFont typeface="Arial"/>
        <a:buChar char="●"/>
        <a:tabLst/>
        <a:defRPr sz="2000" b="0" i="0" u="none" strike="noStrike" cap="none" spc="0" baseline="0">
          <a:solidFill>
            <a:srgbClr val="FF3F8F"/>
          </a:solidFill>
          <a:uFillTx/>
          <a:latin typeface="+mn-lt"/>
          <a:ea typeface="+mn-ea"/>
          <a:cs typeface="+mn-cs"/>
          <a:sym typeface="Arial"/>
        </a:defRPr>
      </a:lvl4pPr>
      <a:lvl5pPr marL="2640766" marR="0" indent="-453567" algn="l" defTabSz="101599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3F8F"/>
        </a:buClr>
        <a:buSzPts val="2000"/>
        <a:buFont typeface="Arial"/>
        <a:buChar char="○"/>
        <a:tabLst/>
        <a:defRPr sz="2000" b="0" i="0" u="none" strike="noStrike" cap="none" spc="0" baseline="0">
          <a:solidFill>
            <a:srgbClr val="FF3F8F"/>
          </a:solidFill>
          <a:uFillTx/>
          <a:latin typeface="+mn-lt"/>
          <a:ea typeface="+mn-ea"/>
          <a:cs typeface="+mn-cs"/>
          <a:sym typeface="Arial"/>
        </a:defRPr>
      </a:lvl5pPr>
      <a:lvl6pPr marL="3148762" marR="0" indent="-453566" algn="l" defTabSz="101599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3F8F"/>
        </a:buClr>
        <a:buSzPts val="2000"/>
        <a:buFont typeface="Arial"/>
        <a:buChar char="■"/>
        <a:tabLst/>
        <a:defRPr sz="2000" b="0" i="0" u="none" strike="noStrike" cap="none" spc="0" baseline="0">
          <a:solidFill>
            <a:srgbClr val="FF3F8F"/>
          </a:solidFill>
          <a:uFillTx/>
          <a:latin typeface="+mn-lt"/>
          <a:ea typeface="+mn-ea"/>
          <a:cs typeface="+mn-cs"/>
          <a:sym typeface="Arial"/>
        </a:defRPr>
      </a:lvl6pPr>
      <a:lvl7pPr marL="3656757" marR="0" indent="-453566" algn="l" defTabSz="101599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3F8F"/>
        </a:buClr>
        <a:buSzPts val="2000"/>
        <a:buFont typeface="Arial"/>
        <a:buChar char="●"/>
        <a:tabLst/>
        <a:defRPr sz="2000" b="0" i="0" u="none" strike="noStrike" cap="none" spc="0" baseline="0">
          <a:solidFill>
            <a:srgbClr val="FF3F8F"/>
          </a:solidFill>
          <a:uFillTx/>
          <a:latin typeface="+mn-lt"/>
          <a:ea typeface="+mn-ea"/>
          <a:cs typeface="+mn-cs"/>
          <a:sym typeface="Arial"/>
        </a:defRPr>
      </a:lvl7pPr>
      <a:lvl8pPr marL="4164751" marR="0" indent="-453566" algn="l" defTabSz="101599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3F8F"/>
        </a:buClr>
        <a:buSzPts val="2000"/>
        <a:buFont typeface="Arial"/>
        <a:buChar char="○"/>
        <a:tabLst/>
        <a:defRPr sz="2000" b="0" i="0" u="none" strike="noStrike" cap="none" spc="0" baseline="0">
          <a:solidFill>
            <a:srgbClr val="FF3F8F"/>
          </a:solidFill>
          <a:uFillTx/>
          <a:latin typeface="+mn-lt"/>
          <a:ea typeface="+mn-ea"/>
          <a:cs typeface="+mn-cs"/>
          <a:sym typeface="Arial"/>
        </a:defRPr>
      </a:lvl8pPr>
      <a:lvl9pPr marL="4672746" marR="0" indent="-453566" algn="l" defTabSz="101599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3F8F"/>
        </a:buClr>
        <a:buSzPts val="2000"/>
        <a:buFont typeface="Arial"/>
        <a:buChar char="■"/>
        <a:tabLst/>
        <a:defRPr sz="2000" b="0" i="0" u="none" strike="noStrike" cap="none" spc="0" baseline="0">
          <a:solidFill>
            <a:srgbClr val="FF3F8F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0159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1"/>
          <p:cNvSpPr txBox="1">
            <a:spLocks noGrp="1"/>
          </p:cNvSpPr>
          <p:nvPr>
            <p:ph type="title"/>
          </p:nvPr>
        </p:nvSpPr>
        <p:spPr>
          <a:xfrm>
            <a:off x="698500" y="1906233"/>
            <a:ext cx="8763000" cy="855171"/>
          </a:xfrm>
          <a:prstGeom prst="rect">
            <a:avLst/>
          </a:prstGeom>
        </p:spPr>
        <p:txBody>
          <a:bodyPr/>
          <a:lstStyle/>
          <a:p>
            <a:r>
              <a:t>RAPA Project</a:t>
            </a:r>
            <a:r>
              <a:rPr sz="1200" b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93" name="Title 1"/>
          <p:cNvSpPr txBox="1"/>
          <p:nvPr/>
        </p:nvSpPr>
        <p:spPr>
          <a:xfrm>
            <a:off x="744219" y="1698972"/>
            <a:ext cx="8671562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>
                <a:solidFill>
                  <a:srgbClr val="CB3524"/>
                </a:solidFill>
              </a:defRPr>
            </a:lvl1pPr>
          </a:lstStyle>
          <a:p>
            <a:r>
              <a:t>Design/Effect Guide</a:t>
            </a:r>
          </a:p>
        </p:txBody>
      </p:sp>
      <p:sp>
        <p:nvSpPr>
          <p:cNvPr id="94" name="Title 1"/>
          <p:cNvSpPr txBox="1"/>
          <p:nvPr/>
        </p:nvSpPr>
        <p:spPr>
          <a:xfrm>
            <a:off x="744219" y="3386657"/>
            <a:ext cx="8671562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/>
            </a:lvl1pPr>
          </a:lstStyle>
          <a:p>
            <a:r>
              <a:t>2020.10.29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3"/>
          <p:cNvSpPr txBox="1">
            <a:spLocks noGrp="1"/>
          </p:cNvSpPr>
          <p:nvPr>
            <p:ph type="title"/>
          </p:nvPr>
        </p:nvSpPr>
        <p:spPr>
          <a:xfrm>
            <a:off x="346331" y="2389833"/>
            <a:ext cx="9467338" cy="935334"/>
          </a:xfrm>
          <a:prstGeom prst="rect">
            <a:avLst/>
          </a:prstGeom>
        </p:spPr>
        <p:txBody>
          <a:bodyPr/>
          <a:lstStyle/>
          <a:p>
            <a:r>
              <a:t>04. ETC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04_Popup.png" descr="04_Pop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5" y="846016"/>
            <a:ext cx="5727701" cy="3221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30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traight Connector 10"/>
          <p:cNvSpPr/>
          <p:nvPr/>
        </p:nvSpPr>
        <p:spPr>
          <a:xfrm flipH="1" flipV="1">
            <a:off x="424205" y="647324"/>
            <a:ext cx="9360001" cy="1"/>
          </a:xfrm>
          <a:prstGeom prst="line">
            <a:avLst/>
          </a:prstGeom>
          <a:ln w="16510">
            <a:solidFill>
              <a:srgbClr val="E5DCD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0" name="Text Placeholder 15"/>
          <p:cNvSpPr txBox="1">
            <a:spLocks noGrp="1"/>
          </p:cNvSpPr>
          <p:nvPr>
            <p:ph type="body" sz="quarter" idx="1"/>
          </p:nvPr>
        </p:nvSpPr>
        <p:spPr>
          <a:xfrm>
            <a:off x="346331" y="137475"/>
            <a:ext cx="9458564" cy="471488"/>
          </a:xfrm>
          <a:prstGeom prst="rect">
            <a:avLst/>
          </a:prstGeom>
        </p:spPr>
        <p:txBody>
          <a:bodyPr/>
          <a:lstStyle/>
          <a:p>
            <a:r>
              <a:t>04. ETC</a:t>
            </a:r>
          </a:p>
        </p:txBody>
      </p:sp>
      <p:sp>
        <p:nvSpPr>
          <p:cNvPr id="212" name="직사각형"/>
          <p:cNvSpPr/>
          <p:nvPr/>
        </p:nvSpPr>
        <p:spPr>
          <a:xfrm>
            <a:off x="2363202" y="2008857"/>
            <a:ext cx="1704667" cy="458788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15" name="그룹"/>
          <p:cNvGrpSpPr/>
          <p:nvPr/>
        </p:nvGrpSpPr>
        <p:grpSpPr>
          <a:xfrm>
            <a:off x="2280161" y="1936794"/>
            <a:ext cx="152401" cy="152401"/>
            <a:chOff x="0" y="0"/>
            <a:chExt cx="152400" cy="152400"/>
          </a:xfrm>
        </p:grpSpPr>
        <p:sp>
          <p:nvSpPr>
            <p:cNvPr id="213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14" name="1"/>
            <p:cNvSpPr txBox="1"/>
            <p:nvPr/>
          </p:nvSpPr>
          <p:spPr>
            <a:xfrm>
              <a:off x="12699" y="21127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16" name="Roboto - Regular"/>
          <p:cNvSpPr txBox="1"/>
          <p:nvPr/>
        </p:nvSpPr>
        <p:spPr>
          <a:xfrm>
            <a:off x="6325093" y="1083070"/>
            <a:ext cx="1148805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33684" indent="-133684">
              <a:lnSpc>
                <a:spcPct val="120000"/>
              </a:lnSpc>
              <a:buSzPct val="100000"/>
              <a:buAutoNum type="arabicPeriod"/>
              <a:defRPr sz="1000"/>
            </a:lvl1pPr>
          </a:lstStyle>
          <a:p>
            <a:r>
              <a:t>Roboto - Regular </a:t>
            </a:r>
          </a:p>
        </p:txBody>
      </p:sp>
      <p:pic>
        <p:nvPicPr>
          <p:cNvPr id="3" name="04_Popup.png" descr="04_Popup.png">
            <a:extLst>
              <a:ext uri="{FF2B5EF4-FFF2-40B4-BE49-F238E27FC236}">
                <a16:creationId xmlns:a16="http://schemas.microsoft.com/office/drawing/2014/main" id="{E8F34C00-55DC-4A5E-82F6-7D09B0E17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5" t="58475" r="55419" b="36253"/>
          <a:stretch/>
        </p:blipFill>
        <p:spPr>
          <a:xfrm>
            <a:off x="3642419" y="2723748"/>
            <a:ext cx="468313" cy="169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04_Popup.png" descr="04_Popup.png">
            <a:extLst>
              <a:ext uri="{FF2B5EF4-FFF2-40B4-BE49-F238E27FC236}">
                <a16:creationId xmlns:a16="http://schemas.microsoft.com/office/drawing/2014/main" id="{0FA79E72-AAE0-41E1-93EE-155933BD9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59" t="59005" r="37136" b="36253"/>
          <a:stretch/>
        </p:blipFill>
        <p:spPr>
          <a:xfrm>
            <a:off x="2474118" y="2740819"/>
            <a:ext cx="280988" cy="15279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Guide">
            <a:extLst>
              <a:ext uri="{FF2B5EF4-FFF2-40B4-BE49-F238E27FC236}">
                <a16:creationId xmlns:a16="http://schemas.microsoft.com/office/drawing/2014/main" id="{9B213741-C287-4E48-B4DE-565DFE935F21}"/>
              </a:ext>
            </a:extLst>
          </p:cNvPr>
          <p:cNvSpPr txBox="1"/>
          <p:nvPr/>
        </p:nvSpPr>
        <p:spPr>
          <a:xfrm>
            <a:off x="6321918" y="846878"/>
            <a:ext cx="72455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 b="1"/>
            </a:lvl1pPr>
          </a:lstStyle>
          <a:p>
            <a:r>
              <a:rPr dirty="0">
                <a:solidFill>
                  <a:srgbClr val="E5564B"/>
                </a:solidFill>
              </a:rPr>
              <a:t>TEXT Guide</a:t>
            </a:r>
          </a:p>
        </p:txBody>
      </p:sp>
      <p:sp>
        <p:nvSpPr>
          <p:cNvPr id="19" name="TEXT Guide">
            <a:extLst>
              <a:ext uri="{FF2B5EF4-FFF2-40B4-BE49-F238E27FC236}">
                <a16:creationId xmlns:a16="http://schemas.microsoft.com/office/drawing/2014/main" id="{839568D1-04F2-4F63-AFB9-CF469B7D1782}"/>
              </a:ext>
            </a:extLst>
          </p:cNvPr>
          <p:cNvSpPr txBox="1"/>
          <p:nvPr/>
        </p:nvSpPr>
        <p:spPr>
          <a:xfrm>
            <a:off x="6321918" y="2236032"/>
            <a:ext cx="1024319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 b="1"/>
            </a:lvl1pPr>
          </a:lstStyle>
          <a:p>
            <a:r>
              <a:rPr lang="en-US" altLang="ko-KR" dirty="0">
                <a:solidFill>
                  <a:srgbClr val="00B050"/>
                </a:solidFill>
              </a:rPr>
              <a:t>Animation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Guide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20" name="Roboto - Regular…">
            <a:extLst>
              <a:ext uri="{FF2B5EF4-FFF2-40B4-BE49-F238E27FC236}">
                <a16:creationId xmlns:a16="http://schemas.microsoft.com/office/drawing/2014/main" id="{AF220652-2BA9-48D4-8F72-AE99E12A8A7A}"/>
              </a:ext>
            </a:extLst>
          </p:cNvPr>
          <p:cNvSpPr txBox="1"/>
          <p:nvPr/>
        </p:nvSpPr>
        <p:spPr>
          <a:xfrm>
            <a:off x="6321919" y="2472224"/>
            <a:ext cx="3519606" cy="16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ko-KR" altLang="en-US" dirty="0"/>
              <a:t>팝업 </a:t>
            </a:r>
            <a:r>
              <a:rPr lang="en-US" altLang="ko-KR" dirty="0"/>
              <a:t>– </a:t>
            </a:r>
            <a:r>
              <a:rPr lang="ko-KR" altLang="en-US" dirty="0"/>
              <a:t>사라짐 효과 </a:t>
            </a:r>
            <a:r>
              <a:rPr lang="en-US" altLang="ko-KR" dirty="0"/>
              <a:t>/ </a:t>
            </a:r>
            <a:r>
              <a:rPr lang="ko-KR" altLang="en-US" dirty="0"/>
              <a:t>버튼을 눌러 팝업이 </a:t>
            </a:r>
            <a:r>
              <a:rPr lang="ko-KR" altLang="en-US" dirty="0" err="1"/>
              <a:t>사라질때</a:t>
            </a:r>
            <a:r>
              <a:rPr lang="ko-KR" altLang="en-US" dirty="0"/>
              <a:t> 진동효과</a:t>
            </a:r>
            <a:endParaRPr lang="en-US" altLang="ko-KR" dirty="0"/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83267FE0-99D6-476A-9C69-9CA1484C91A3}"/>
              </a:ext>
            </a:extLst>
          </p:cNvPr>
          <p:cNvSpPr/>
          <p:nvPr/>
        </p:nvSpPr>
        <p:spPr>
          <a:xfrm>
            <a:off x="1903624" y="1771804"/>
            <a:ext cx="2675995" cy="1337156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0" tIns="0" rIns="0" bIns="0"/>
          <a:lstStyle/>
          <a:p>
            <a:endParaRPr dirty="0"/>
          </a:p>
        </p:txBody>
      </p:sp>
      <p:grpSp>
        <p:nvGrpSpPr>
          <p:cNvPr id="22" name="그룹">
            <a:extLst>
              <a:ext uri="{FF2B5EF4-FFF2-40B4-BE49-F238E27FC236}">
                <a16:creationId xmlns:a16="http://schemas.microsoft.com/office/drawing/2014/main" id="{BA8B0B33-B07B-41EA-93A3-14439C81B3A0}"/>
              </a:ext>
            </a:extLst>
          </p:cNvPr>
          <p:cNvGrpSpPr/>
          <p:nvPr/>
        </p:nvGrpSpPr>
        <p:grpSpPr>
          <a:xfrm>
            <a:off x="1827423" y="1695603"/>
            <a:ext cx="152401" cy="152401"/>
            <a:chOff x="0" y="0"/>
            <a:chExt cx="152400" cy="152400"/>
          </a:xfrm>
        </p:grpSpPr>
        <p:sp>
          <p:nvSpPr>
            <p:cNvPr id="23" name="원">
              <a:extLst>
                <a:ext uri="{FF2B5EF4-FFF2-40B4-BE49-F238E27FC236}">
                  <a16:creationId xmlns:a16="http://schemas.microsoft.com/office/drawing/2014/main" id="{6E1BADF3-7F2F-4C86-8403-C3DBC9C16F93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2">
              <a:extLst>
                <a:ext uri="{FF2B5EF4-FFF2-40B4-BE49-F238E27FC236}">
                  <a16:creationId xmlns:a16="http://schemas.microsoft.com/office/drawing/2014/main" id="{DB7DA6E4-98A0-4BF7-84B8-574CBB176C63}"/>
                </a:ext>
              </a:extLst>
            </p:cNvPr>
            <p:cNvSpPr txBox="1"/>
            <p:nvPr/>
          </p:nvSpPr>
          <p:spPr>
            <a:xfrm>
              <a:off x="47346" y="21127"/>
              <a:ext cx="57708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4"/>
          <p:cNvSpPr txBox="1">
            <a:spLocks noGrp="1"/>
          </p:cNvSpPr>
          <p:nvPr>
            <p:ph type="title"/>
          </p:nvPr>
        </p:nvSpPr>
        <p:spPr>
          <a:xfrm>
            <a:off x="346331" y="2389833"/>
            <a:ext cx="9467338" cy="93533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3"/>
          <p:cNvSpPr txBox="1">
            <a:spLocks noGrp="1"/>
          </p:cNvSpPr>
          <p:nvPr>
            <p:ph type="title"/>
          </p:nvPr>
        </p:nvSpPr>
        <p:spPr>
          <a:xfrm>
            <a:off x="346331" y="2389833"/>
            <a:ext cx="9467338" cy="935334"/>
          </a:xfrm>
          <a:prstGeom prst="rect">
            <a:avLst/>
          </a:prstGeom>
        </p:spPr>
        <p:txBody>
          <a:bodyPr/>
          <a:lstStyle/>
          <a:p>
            <a:r>
              <a:t>01. Splash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30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traight Connector 10"/>
          <p:cNvSpPr/>
          <p:nvPr/>
        </p:nvSpPr>
        <p:spPr>
          <a:xfrm flipH="1" flipV="1">
            <a:off x="424205" y="647324"/>
            <a:ext cx="9360001" cy="1"/>
          </a:xfrm>
          <a:prstGeom prst="line">
            <a:avLst/>
          </a:prstGeom>
          <a:ln w="16510">
            <a:solidFill>
              <a:srgbClr val="E5DCD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0" name="Text Placeholder 15"/>
          <p:cNvSpPr txBox="1">
            <a:spLocks noGrp="1"/>
          </p:cNvSpPr>
          <p:nvPr>
            <p:ph type="body" sz="quarter" idx="1"/>
          </p:nvPr>
        </p:nvSpPr>
        <p:spPr>
          <a:xfrm>
            <a:off x="346331" y="137475"/>
            <a:ext cx="9458564" cy="471489"/>
          </a:xfrm>
          <a:prstGeom prst="rect">
            <a:avLst/>
          </a:prstGeom>
        </p:spPr>
        <p:txBody>
          <a:bodyPr/>
          <a:lstStyle/>
          <a:p>
            <a:r>
              <a:t>01. Splash</a:t>
            </a:r>
          </a:p>
        </p:txBody>
      </p:sp>
      <p:pic>
        <p:nvPicPr>
          <p:cNvPr id="101" name="01_Splash.png" descr="01_Spl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27" y="846878"/>
            <a:ext cx="5732417" cy="322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EXT Guide"/>
          <p:cNvSpPr txBox="1"/>
          <p:nvPr/>
        </p:nvSpPr>
        <p:spPr>
          <a:xfrm>
            <a:off x="6321918" y="846878"/>
            <a:ext cx="72455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 b="1"/>
            </a:lvl1pPr>
          </a:lstStyle>
          <a:p>
            <a:r>
              <a:rPr dirty="0">
                <a:solidFill>
                  <a:srgbClr val="E5564B"/>
                </a:solidFill>
              </a:rPr>
              <a:t>TEXT Guide</a:t>
            </a:r>
          </a:p>
        </p:txBody>
      </p:sp>
      <p:sp>
        <p:nvSpPr>
          <p:cNvPr id="103" name="직사각형"/>
          <p:cNvSpPr/>
          <p:nvPr/>
        </p:nvSpPr>
        <p:spPr>
          <a:xfrm>
            <a:off x="5415874" y="944680"/>
            <a:ext cx="661025" cy="186797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직사각형"/>
          <p:cNvSpPr/>
          <p:nvPr/>
        </p:nvSpPr>
        <p:spPr>
          <a:xfrm>
            <a:off x="2597134" y="2273491"/>
            <a:ext cx="1236803" cy="253420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직사각형"/>
          <p:cNvSpPr/>
          <p:nvPr/>
        </p:nvSpPr>
        <p:spPr>
          <a:xfrm>
            <a:off x="2045187" y="3737048"/>
            <a:ext cx="2340697" cy="253420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8" name="그룹"/>
          <p:cNvGrpSpPr/>
          <p:nvPr/>
        </p:nvGrpSpPr>
        <p:grpSpPr>
          <a:xfrm>
            <a:off x="5349157" y="879328"/>
            <a:ext cx="152401" cy="152401"/>
            <a:chOff x="0" y="0"/>
            <a:chExt cx="152400" cy="152400"/>
          </a:xfrm>
        </p:grpSpPr>
        <p:sp>
          <p:nvSpPr>
            <p:cNvPr id="106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1"/>
            <p:cNvSpPr txBox="1"/>
            <p:nvPr/>
          </p:nvSpPr>
          <p:spPr>
            <a:xfrm>
              <a:off x="12699" y="21127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14" name="그룹"/>
          <p:cNvGrpSpPr/>
          <p:nvPr/>
        </p:nvGrpSpPr>
        <p:grpSpPr>
          <a:xfrm>
            <a:off x="1964607" y="3666978"/>
            <a:ext cx="152401" cy="152401"/>
            <a:chOff x="0" y="0"/>
            <a:chExt cx="152400" cy="152400"/>
          </a:xfrm>
        </p:grpSpPr>
        <p:sp>
          <p:nvSpPr>
            <p:cNvPr id="112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3"/>
            <p:cNvSpPr txBox="1"/>
            <p:nvPr/>
          </p:nvSpPr>
          <p:spPr>
            <a:xfrm>
              <a:off x="12699" y="21127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15" name="Roboto - Regular…"/>
          <p:cNvSpPr txBox="1"/>
          <p:nvPr/>
        </p:nvSpPr>
        <p:spPr>
          <a:xfrm>
            <a:off x="6321918" y="1083070"/>
            <a:ext cx="1113520" cy="469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dirty="0"/>
              <a:t>Roboto - Regular</a:t>
            </a:r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dirty="0"/>
              <a:t>Roboto - Bold</a:t>
            </a:r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dirty="0"/>
              <a:t>Roboto - Regular</a:t>
            </a:r>
          </a:p>
        </p:txBody>
      </p:sp>
      <p:sp>
        <p:nvSpPr>
          <p:cNvPr id="2" name="직사각형">
            <a:extLst>
              <a:ext uri="{FF2B5EF4-FFF2-40B4-BE49-F238E27FC236}">
                <a16:creationId xmlns:a16="http://schemas.microsoft.com/office/drawing/2014/main" id="{0EFA8D2D-AC6D-4505-A9A1-81B1F2B46AC0}"/>
              </a:ext>
            </a:extLst>
          </p:cNvPr>
          <p:cNvSpPr/>
          <p:nvPr/>
        </p:nvSpPr>
        <p:spPr>
          <a:xfrm>
            <a:off x="1485907" y="1778613"/>
            <a:ext cx="3471856" cy="432020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직사각형">
            <a:extLst>
              <a:ext uri="{FF2B5EF4-FFF2-40B4-BE49-F238E27FC236}">
                <a16:creationId xmlns:a16="http://schemas.microsoft.com/office/drawing/2014/main" id="{F262A90B-9322-459E-B720-6827E1307A78}"/>
              </a:ext>
            </a:extLst>
          </p:cNvPr>
          <p:cNvSpPr/>
          <p:nvPr/>
        </p:nvSpPr>
        <p:spPr>
          <a:xfrm>
            <a:off x="2520232" y="2242302"/>
            <a:ext cx="1395406" cy="315798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3" name="그룹">
            <a:extLst>
              <a:ext uri="{FF2B5EF4-FFF2-40B4-BE49-F238E27FC236}">
                <a16:creationId xmlns:a16="http://schemas.microsoft.com/office/drawing/2014/main" id="{E79ECAE1-49EC-49B6-9CD4-CABDA7FF60DF}"/>
              </a:ext>
            </a:extLst>
          </p:cNvPr>
          <p:cNvGrpSpPr/>
          <p:nvPr/>
        </p:nvGrpSpPr>
        <p:grpSpPr>
          <a:xfrm>
            <a:off x="2406282" y="2350451"/>
            <a:ext cx="152401" cy="152401"/>
            <a:chOff x="0" y="0"/>
            <a:chExt cx="152400" cy="152400"/>
          </a:xfrm>
        </p:grpSpPr>
        <p:sp>
          <p:nvSpPr>
            <p:cNvPr id="24" name="원">
              <a:extLst>
                <a:ext uri="{FF2B5EF4-FFF2-40B4-BE49-F238E27FC236}">
                  <a16:creationId xmlns:a16="http://schemas.microsoft.com/office/drawing/2014/main" id="{2FE71799-5C45-4739-8A00-133FC9F3E7D9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2">
              <a:extLst>
                <a:ext uri="{FF2B5EF4-FFF2-40B4-BE49-F238E27FC236}">
                  <a16:creationId xmlns:a16="http://schemas.microsoft.com/office/drawing/2014/main" id="{050F94A9-E68A-43F9-AD3F-D1172B052C6E}"/>
                </a:ext>
              </a:extLst>
            </p:cNvPr>
            <p:cNvSpPr txBox="1"/>
            <p:nvPr/>
          </p:nvSpPr>
          <p:spPr>
            <a:xfrm>
              <a:off x="12699" y="21127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26" name="그룹">
            <a:extLst>
              <a:ext uri="{FF2B5EF4-FFF2-40B4-BE49-F238E27FC236}">
                <a16:creationId xmlns:a16="http://schemas.microsoft.com/office/drawing/2014/main" id="{06ACEAE2-379B-4AD1-B932-CB262EE0BA1C}"/>
              </a:ext>
            </a:extLst>
          </p:cNvPr>
          <p:cNvGrpSpPr/>
          <p:nvPr/>
        </p:nvGrpSpPr>
        <p:grpSpPr>
          <a:xfrm>
            <a:off x="1409706" y="1719909"/>
            <a:ext cx="152401" cy="152401"/>
            <a:chOff x="0" y="0"/>
            <a:chExt cx="152400" cy="152400"/>
          </a:xfrm>
        </p:grpSpPr>
        <p:sp>
          <p:nvSpPr>
            <p:cNvPr id="27" name="원">
              <a:extLst>
                <a:ext uri="{FF2B5EF4-FFF2-40B4-BE49-F238E27FC236}">
                  <a16:creationId xmlns:a16="http://schemas.microsoft.com/office/drawing/2014/main" id="{75DA2A3A-4574-4D32-94AF-638010ED6BD1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2">
              <a:extLst>
                <a:ext uri="{FF2B5EF4-FFF2-40B4-BE49-F238E27FC236}">
                  <a16:creationId xmlns:a16="http://schemas.microsoft.com/office/drawing/2014/main" id="{76A5D9DC-BB78-44DB-9939-724E6D81A0A5}"/>
                </a:ext>
              </a:extLst>
            </p:cNvPr>
            <p:cNvSpPr txBox="1"/>
            <p:nvPr/>
          </p:nvSpPr>
          <p:spPr>
            <a:xfrm>
              <a:off x="47346" y="21127"/>
              <a:ext cx="57708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grpSp>
        <p:nvGrpSpPr>
          <p:cNvPr id="111" name="그룹"/>
          <p:cNvGrpSpPr/>
          <p:nvPr/>
        </p:nvGrpSpPr>
        <p:grpSpPr>
          <a:xfrm>
            <a:off x="2520232" y="2193778"/>
            <a:ext cx="152401" cy="152401"/>
            <a:chOff x="0" y="0"/>
            <a:chExt cx="152400" cy="152400"/>
          </a:xfrm>
        </p:grpSpPr>
        <p:sp>
          <p:nvSpPr>
            <p:cNvPr id="109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2"/>
            <p:cNvSpPr txBox="1"/>
            <p:nvPr/>
          </p:nvSpPr>
          <p:spPr>
            <a:xfrm>
              <a:off x="12699" y="21127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sp>
        <p:nvSpPr>
          <p:cNvPr id="29" name="직사각형">
            <a:extLst>
              <a:ext uri="{FF2B5EF4-FFF2-40B4-BE49-F238E27FC236}">
                <a16:creationId xmlns:a16="http://schemas.microsoft.com/office/drawing/2014/main" id="{4233ADC8-00E5-4822-9AF7-98EBBAE653EF}"/>
              </a:ext>
            </a:extLst>
          </p:cNvPr>
          <p:cNvSpPr/>
          <p:nvPr/>
        </p:nvSpPr>
        <p:spPr>
          <a:xfrm>
            <a:off x="2333632" y="2992742"/>
            <a:ext cx="1776406" cy="432020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30" name="그룹">
            <a:extLst>
              <a:ext uri="{FF2B5EF4-FFF2-40B4-BE49-F238E27FC236}">
                <a16:creationId xmlns:a16="http://schemas.microsoft.com/office/drawing/2014/main" id="{CA14339B-9611-4BD4-A560-85B8E6F612F5}"/>
              </a:ext>
            </a:extLst>
          </p:cNvPr>
          <p:cNvGrpSpPr/>
          <p:nvPr/>
        </p:nvGrpSpPr>
        <p:grpSpPr>
          <a:xfrm>
            <a:off x="2257431" y="2911848"/>
            <a:ext cx="152401" cy="152401"/>
            <a:chOff x="0" y="0"/>
            <a:chExt cx="152400" cy="152400"/>
          </a:xfrm>
        </p:grpSpPr>
        <p:sp>
          <p:nvSpPr>
            <p:cNvPr id="31" name="원">
              <a:extLst>
                <a:ext uri="{FF2B5EF4-FFF2-40B4-BE49-F238E27FC236}">
                  <a16:creationId xmlns:a16="http://schemas.microsoft.com/office/drawing/2014/main" id="{27AF3295-1B38-4692-8644-CD7DA87FA065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2">
              <a:extLst>
                <a:ext uri="{FF2B5EF4-FFF2-40B4-BE49-F238E27FC236}">
                  <a16:creationId xmlns:a16="http://schemas.microsoft.com/office/drawing/2014/main" id="{92149C0C-9632-4E4C-9FF9-C26D0D83D7D0}"/>
                </a:ext>
              </a:extLst>
            </p:cNvPr>
            <p:cNvSpPr txBox="1"/>
            <p:nvPr/>
          </p:nvSpPr>
          <p:spPr>
            <a:xfrm>
              <a:off x="47346" y="21127"/>
              <a:ext cx="57708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33" name="TEXT Guide">
            <a:extLst>
              <a:ext uri="{FF2B5EF4-FFF2-40B4-BE49-F238E27FC236}">
                <a16:creationId xmlns:a16="http://schemas.microsoft.com/office/drawing/2014/main" id="{4B55F6C7-4A5B-4735-A27A-258AA73B7E6D}"/>
              </a:ext>
            </a:extLst>
          </p:cNvPr>
          <p:cNvSpPr txBox="1"/>
          <p:nvPr/>
        </p:nvSpPr>
        <p:spPr>
          <a:xfrm>
            <a:off x="6321918" y="2236032"/>
            <a:ext cx="1024319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 b="1"/>
            </a:lvl1pPr>
          </a:lstStyle>
          <a:p>
            <a:r>
              <a:rPr lang="en-US" altLang="ko-KR" dirty="0">
                <a:solidFill>
                  <a:srgbClr val="00B050"/>
                </a:solidFill>
              </a:rPr>
              <a:t>Animation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Guide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4" name="Roboto - Regular…">
            <a:extLst>
              <a:ext uri="{FF2B5EF4-FFF2-40B4-BE49-F238E27FC236}">
                <a16:creationId xmlns:a16="http://schemas.microsoft.com/office/drawing/2014/main" id="{F8CBBA31-98FD-46CE-AF6B-A92B53C4A378}"/>
              </a:ext>
            </a:extLst>
          </p:cNvPr>
          <p:cNvSpPr txBox="1"/>
          <p:nvPr/>
        </p:nvSpPr>
        <p:spPr>
          <a:xfrm>
            <a:off x="6321918" y="2472224"/>
            <a:ext cx="3535263" cy="72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en-US" dirty="0"/>
              <a:t>Title- fade-in(1</a:t>
            </a:r>
            <a:r>
              <a:rPr lang="ko-KR" altLang="en-US" dirty="0" err="1"/>
              <a:t>초간격</a:t>
            </a:r>
            <a:r>
              <a:rPr lang="en-US" altLang="ko-KR" dirty="0"/>
              <a:t>)</a:t>
            </a:r>
            <a:r>
              <a:rPr lang="ko-KR" altLang="en-US" dirty="0"/>
              <a:t>으로 나타남</a:t>
            </a:r>
            <a:endParaRPr dirty="0"/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en-US" dirty="0"/>
              <a:t>Subtitle – Title </a:t>
            </a:r>
            <a:r>
              <a:rPr lang="ko-KR" altLang="en-US" dirty="0"/>
              <a:t>표시 완료 후 나타남</a:t>
            </a:r>
            <a:endParaRPr dirty="0"/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en-US" dirty="0"/>
              <a:t>Button – 1</a:t>
            </a:r>
            <a:r>
              <a:rPr lang="ko-KR" altLang="en-US" dirty="0"/>
              <a:t>초 간격을 깜박임 </a:t>
            </a:r>
            <a:r>
              <a:rPr lang="en-US" altLang="ko-KR" dirty="0"/>
              <a:t>/</a:t>
            </a:r>
            <a:r>
              <a:rPr lang="ko-KR" altLang="en-US" dirty="0"/>
              <a:t>외곽 선만 투명도 </a:t>
            </a:r>
            <a:r>
              <a:rPr lang="en-US" altLang="ko-KR" dirty="0"/>
              <a:t>100-20-100</a:t>
            </a:r>
            <a:r>
              <a:rPr lang="ko-KR" altLang="en-US" dirty="0"/>
              <a:t>을</a:t>
            </a:r>
            <a:endParaRPr lang="en-US" altLang="ko-KR" dirty="0"/>
          </a:p>
          <a:p>
            <a:pPr>
              <a:lnSpc>
                <a:spcPct val="120000"/>
              </a:lnSpc>
              <a:buSzPct val="100000"/>
              <a:defRPr sz="1000"/>
            </a:pPr>
            <a:r>
              <a:rPr lang="en-US" altLang="ko-KR" dirty="0"/>
              <a:t>1</a:t>
            </a:r>
            <a:r>
              <a:rPr lang="ko-KR" altLang="en-US" dirty="0"/>
              <a:t>초간격으로 표현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3"/>
          <p:cNvSpPr txBox="1">
            <a:spLocks noGrp="1"/>
          </p:cNvSpPr>
          <p:nvPr>
            <p:ph type="title"/>
          </p:nvPr>
        </p:nvSpPr>
        <p:spPr>
          <a:xfrm>
            <a:off x="346331" y="2389833"/>
            <a:ext cx="9467338" cy="935334"/>
          </a:xfrm>
          <a:prstGeom prst="rect">
            <a:avLst/>
          </a:prstGeom>
        </p:spPr>
        <p:txBody>
          <a:bodyPr/>
          <a:lstStyle/>
          <a:p>
            <a:r>
              <a:t>02. Main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02_Main.png" descr="02_M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5" y="848204"/>
            <a:ext cx="5727701" cy="3221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30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traight Connector 10"/>
          <p:cNvSpPr/>
          <p:nvPr/>
        </p:nvSpPr>
        <p:spPr>
          <a:xfrm flipH="1" flipV="1">
            <a:off x="424205" y="647324"/>
            <a:ext cx="9360001" cy="1"/>
          </a:xfrm>
          <a:prstGeom prst="line">
            <a:avLst/>
          </a:prstGeom>
          <a:ln w="16510">
            <a:solidFill>
              <a:srgbClr val="E5DCD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2" name="Text Placeholder 15"/>
          <p:cNvSpPr txBox="1">
            <a:spLocks noGrp="1"/>
          </p:cNvSpPr>
          <p:nvPr>
            <p:ph type="body" sz="quarter" idx="1"/>
          </p:nvPr>
        </p:nvSpPr>
        <p:spPr>
          <a:xfrm>
            <a:off x="346331" y="137475"/>
            <a:ext cx="9458564" cy="471488"/>
          </a:xfrm>
          <a:prstGeom prst="rect">
            <a:avLst/>
          </a:prstGeom>
        </p:spPr>
        <p:txBody>
          <a:bodyPr/>
          <a:lstStyle/>
          <a:p>
            <a:r>
              <a:t>02. Main</a:t>
            </a:r>
          </a:p>
        </p:txBody>
      </p:sp>
      <p:sp>
        <p:nvSpPr>
          <p:cNvPr id="124" name="직사각형"/>
          <p:cNvSpPr/>
          <p:nvPr/>
        </p:nvSpPr>
        <p:spPr>
          <a:xfrm>
            <a:off x="356509" y="2451513"/>
            <a:ext cx="1236803" cy="253421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27" name="그룹"/>
          <p:cNvGrpSpPr/>
          <p:nvPr/>
        </p:nvGrpSpPr>
        <p:grpSpPr>
          <a:xfrm>
            <a:off x="279607" y="2371800"/>
            <a:ext cx="152401" cy="152401"/>
            <a:chOff x="0" y="0"/>
            <a:chExt cx="152400" cy="152400"/>
          </a:xfrm>
        </p:grpSpPr>
        <p:sp>
          <p:nvSpPr>
            <p:cNvPr id="125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1"/>
            <p:cNvSpPr txBox="1"/>
            <p:nvPr/>
          </p:nvSpPr>
          <p:spPr>
            <a:xfrm>
              <a:off x="12699" y="21127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28" name="Roboto - Regular"/>
          <p:cNvSpPr txBox="1"/>
          <p:nvPr/>
        </p:nvSpPr>
        <p:spPr>
          <a:xfrm>
            <a:off x="6321918" y="1083070"/>
            <a:ext cx="1113520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33684" indent="-133684">
              <a:lnSpc>
                <a:spcPct val="120000"/>
              </a:lnSpc>
              <a:buSzPct val="100000"/>
              <a:buAutoNum type="arabicPeriod"/>
              <a:defRPr sz="1000"/>
            </a:lvl1pPr>
          </a:lstStyle>
          <a:p>
            <a:r>
              <a:t>Roboto - Regular</a:t>
            </a:r>
          </a:p>
        </p:txBody>
      </p:sp>
      <p:sp>
        <p:nvSpPr>
          <p:cNvPr id="2" name="TEXT Guide">
            <a:extLst>
              <a:ext uri="{FF2B5EF4-FFF2-40B4-BE49-F238E27FC236}">
                <a16:creationId xmlns:a16="http://schemas.microsoft.com/office/drawing/2014/main" id="{5F0B85D0-E3EA-42F1-BC26-14611ADBE593}"/>
              </a:ext>
            </a:extLst>
          </p:cNvPr>
          <p:cNvSpPr txBox="1"/>
          <p:nvPr/>
        </p:nvSpPr>
        <p:spPr>
          <a:xfrm>
            <a:off x="6321918" y="846878"/>
            <a:ext cx="72455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 b="1"/>
            </a:lvl1pPr>
          </a:lstStyle>
          <a:p>
            <a:r>
              <a:rPr dirty="0">
                <a:solidFill>
                  <a:srgbClr val="E5564B"/>
                </a:solidFill>
              </a:rPr>
              <a:t>TEXT Guide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3"/>
          <p:cNvSpPr txBox="1">
            <a:spLocks noGrp="1"/>
          </p:cNvSpPr>
          <p:nvPr>
            <p:ph type="title"/>
          </p:nvPr>
        </p:nvSpPr>
        <p:spPr>
          <a:xfrm>
            <a:off x="346331" y="2389833"/>
            <a:ext cx="9467338" cy="935334"/>
          </a:xfrm>
          <a:prstGeom prst="rect">
            <a:avLst/>
          </a:prstGeom>
        </p:spPr>
        <p:txBody>
          <a:bodyPr/>
          <a:lstStyle/>
          <a:p>
            <a:r>
              <a:t>03. Play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30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traight Connector 10"/>
          <p:cNvSpPr/>
          <p:nvPr/>
        </p:nvSpPr>
        <p:spPr>
          <a:xfrm flipH="1" flipV="1">
            <a:off x="424205" y="647324"/>
            <a:ext cx="9360001" cy="1"/>
          </a:xfrm>
          <a:prstGeom prst="line">
            <a:avLst/>
          </a:prstGeom>
          <a:ln w="16510">
            <a:solidFill>
              <a:srgbClr val="E5DCD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Text Placeholder 15"/>
          <p:cNvSpPr txBox="1">
            <a:spLocks noGrp="1"/>
          </p:cNvSpPr>
          <p:nvPr>
            <p:ph type="body" sz="quarter" idx="1"/>
          </p:nvPr>
        </p:nvSpPr>
        <p:spPr>
          <a:xfrm>
            <a:off x="346331" y="137475"/>
            <a:ext cx="9458564" cy="471488"/>
          </a:xfrm>
          <a:prstGeom prst="rect">
            <a:avLst/>
          </a:prstGeom>
        </p:spPr>
        <p:txBody>
          <a:bodyPr/>
          <a:lstStyle/>
          <a:p>
            <a:r>
              <a:t>03. Play</a:t>
            </a:r>
          </a:p>
        </p:txBody>
      </p:sp>
      <p:sp>
        <p:nvSpPr>
          <p:cNvPr id="5" name="TEXT Guide">
            <a:extLst>
              <a:ext uri="{FF2B5EF4-FFF2-40B4-BE49-F238E27FC236}">
                <a16:creationId xmlns:a16="http://schemas.microsoft.com/office/drawing/2014/main" id="{8A24BC94-C93E-4BDC-9847-7232F37B069B}"/>
              </a:ext>
            </a:extLst>
          </p:cNvPr>
          <p:cNvSpPr txBox="1"/>
          <p:nvPr/>
        </p:nvSpPr>
        <p:spPr>
          <a:xfrm>
            <a:off x="6321918" y="2236032"/>
            <a:ext cx="1024319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 b="1"/>
            </a:lvl1pPr>
          </a:lstStyle>
          <a:p>
            <a:r>
              <a:rPr lang="en-US" altLang="ko-KR" dirty="0">
                <a:solidFill>
                  <a:srgbClr val="00B050"/>
                </a:solidFill>
              </a:rPr>
              <a:t>Animation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Guide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6" name="Roboto - Regular…">
            <a:extLst>
              <a:ext uri="{FF2B5EF4-FFF2-40B4-BE49-F238E27FC236}">
                <a16:creationId xmlns:a16="http://schemas.microsoft.com/office/drawing/2014/main" id="{EF34C58E-2D0A-46E5-B5F0-79E5EC7490B2}"/>
              </a:ext>
            </a:extLst>
          </p:cNvPr>
          <p:cNvSpPr txBox="1"/>
          <p:nvPr/>
        </p:nvSpPr>
        <p:spPr>
          <a:xfrm>
            <a:off x="6321919" y="2472224"/>
            <a:ext cx="3519606" cy="352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ko-KR" altLang="en-US" dirty="0"/>
              <a:t>비디오 플레이어 전환 </a:t>
            </a:r>
            <a:r>
              <a:rPr lang="en-US" altLang="ko-KR" dirty="0"/>
              <a:t>– </a:t>
            </a:r>
            <a:r>
              <a:rPr lang="ko-KR" altLang="en-US" dirty="0"/>
              <a:t>선택된 영상 리스트가 확대되어 전체창으로 </a:t>
            </a:r>
            <a:r>
              <a:rPr lang="ko-KR" altLang="en-US" dirty="0" err="1"/>
              <a:t>퍼져나가는</a:t>
            </a:r>
            <a:r>
              <a:rPr lang="ko-KR" altLang="en-US" dirty="0"/>
              <a:t> 효과 </a:t>
            </a:r>
            <a:r>
              <a:rPr lang="en-US" altLang="ko-KR" dirty="0"/>
              <a:t>/ </a:t>
            </a:r>
            <a:r>
              <a:rPr lang="ko-KR" altLang="en-US" dirty="0"/>
              <a:t>닫을 때는 반대 효과</a:t>
            </a:r>
            <a:endParaRPr lang="en-US" altLang="ko-KR" dirty="0"/>
          </a:p>
        </p:txBody>
      </p:sp>
      <p:pic>
        <p:nvPicPr>
          <p:cNvPr id="7" name="02_Main.png" descr="02_Main.png">
            <a:extLst>
              <a:ext uri="{FF2B5EF4-FFF2-40B4-BE49-F238E27FC236}">
                <a16:creationId xmlns:a16="http://schemas.microsoft.com/office/drawing/2014/main" id="{273D61B9-2028-4A37-A0A8-3936C8E8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5" y="848204"/>
            <a:ext cx="2734415" cy="1538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03_Play_Info.png" descr="03_Play_Info.png">
            <a:extLst>
              <a:ext uri="{FF2B5EF4-FFF2-40B4-BE49-F238E27FC236}">
                <a16:creationId xmlns:a16="http://schemas.microsoft.com/office/drawing/2014/main" id="{C70E56D4-2A4D-42CA-BB7F-6CF50253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25" y="2472224"/>
            <a:ext cx="4395575" cy="247251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">
            <a:extLst>
              <a:ext uri="{FF2B5EF4-FFF2-40B4-BE49-F238E27FC236}">
                <a16:creationId xmlns:a16="http://schemas.microsoft.com/office/drawing/2014/main" id="{0E83D0A8-F61B-42AE-A95B-903A2712683F}"/>
              </a:ext>
            </a:extLst>
          </p:cNvPr>
          <p:cNvSpPr/>
          <p:nvPr/>
        </p:nvSpPr>
        <p:spPr>
          <a:xfrm>
            <a:off x="1295400" y="1764506"/>
            <a:ext cx="854869" cy="471526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41" name="그룹">
            <a:extLst>
              <a:ext uri="{FF2B5EF4-FFF2-40B4-BE49-F238E27FC236}">
                <a16:creationId xmlns:a16="http://schemas.microsoft.com/office/drawing/2014/main" id="{9AC0E914-0E24-41E8-9E00-DE22EB62AB42}"/>
              </a:ext>
            </a:extLst>
          </p:cNvPr>
          <p:cNvGrpSpPr/>
          <p:nvPr/>
        </p:nvGrpSpPr>
        <p:grpSpPr>
          <a:xfrm>
            <a:off x="1219199" y="1688305"/>
            <a:ext cx="152401" cy="152401"/>
            <a:chOff x="0" y="0"/>
            <a:chExt cx="152400" cy="152400"/>
          </a:xfrm>
        </p:grpSpPr>
        <p:sp>
          <p:nvSpPr>
            <p:cNvPr id="42" name="원">
              <a:extLst>
                <a:ext uri="{FF2B5EF4-FFF2-40B4-BE49-F238E27FC236}">
                  <a16:creationId xmlns:a16="http://schemas.microsoft.com/office/drawing/2014/main" id="{D0F8357D-A8A6-4E11-AC71-AC80F1E75FF5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2">
              <a:extLst>
                <a:ext uri="{FF2B5EF4-FFF2-40B4-BE49-F238E27FC236}">
                  <a16:creationId xmlns:a16="http://schemas.microsoft.com/office/drawing/2014/main" id="{A14FB9C7-DDAB-4478-A0C3-A84B1F1B0C66}"/>
                </a:ext>
              </a:extLst>
            </p:cNvPr>
            <p:cNvSpPr txBox="1"/>
            <p:nvPr/>
          </p:nvSpPr>
          <p:spPr>
            <a:xfrm>
              <a:off x="47346" y="21127"/>
              <a:ext cx="57708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9E9D5D-295F-454C-B04E-CA4C48E9F502}"/>
              </a:ext>
            </a:extLst>
          </p:cNvPr>
          <p:cNvCxnSpPr>
            <a:cxnSpLocks/>
          </p:cNvCxnSpPr>
          <p:nvPr/>
        </p:nvCxnSpPr>
        <p:spPr>
          <a:xfrm>
            <a:off x="1295399" y="2236032"/>
            <a:ext cx="252626" cy="2774118"/>
          </a:xfrm>
          <a:prstGeom prst="line">
            <a:avLst/>
          </a:prstGeom>
          <a:noFill/>
          <a:ln w="12700" cap="flat">
            <a:solidFill>
              <a:srgbClr val="00B050"/>
            </a:solidFill>
            <a:prstDash val="lg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B82AB10-870C-4CF6-8BFD-3CC84D219DEC}"/>
              </a:ext>
            </a:extLst>
          </p:cNvPr>
          <p:cNvCxnSpPr>
            <a:cxnSpLocks/>
          </p:cNvCxnSpPr>
          <p:nvPr/>
        </p:nvCxnSpPr>
        <p:spPr>
          <a:xfrm>
            <a:off x="2150269" y="1770987"/>
            <a:ext cx="3793331" cy="691527"/>
          </a:xfrm>
          <a:prstGeom prst="line">
            <a:avLst/>
          </a:prstGeom>
          <a:noFill/>
          <a:ln w="12700" cap="flat">
            <a:solidFill>
              <a:srgbClr val="00B050"/>
            </a:solidFill>
            <a:prstDash val="lg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094196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03_Play_Info.png" descr="03_Play_Inf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5" y="848204"/>
            <a:ext cx="5727701" cy="3221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30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traight Connector 10"/>
          <p:cNvSpPr/>
          <p:nvPr/>
        </p:nvSpPr>
        <p:spPr>
          <a:xfrm flipH="1" flipV="1">
            <a:off x="424205" y="647324"/>
            <a:ext cx="9360001" cy="1"/>
          </a:xfrm>
          <a:prstGeom prst="line">
            <a:avLst/>
          </a:prstGeom>
          <a:ln w="16510">
            <a:solidFill>
              <a:srgbClr val="E5DCD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4" name="Text Placeholder 15"/>
          <p:cNvSpPr txBox="1">
            <a:spLocks noGrp="1"/>
          </p:cNvSpPr>
          <p:nvPr>
            <p:ph type="body" sz="quarter" idx="1"/>
          </p:nvPr>
        </p:nvSpPr>
        <p:spPr>
          <a:xfrm>
            <a:off x="346331" y="137475"/>
            <a:ext cx="9458564" cy="471488"/>
          </a:xfrm>
          <a:prstGeom prst="rect">
            <a:avLst/>
          </a:prstGeom>
        </p:spPr>
        <p:txBody>
          <a:bodyPr/>
          <a:lstStyle/>
          <a:p>
            <a:r>
              <a:t>03. Play</a:t>
            </a:r>
          </a:p>
        </p:txBody>
      </p:sp>
      <p:sp>
        <p:nvSpPr>
          <p:cNvPr id="156" name="직사각형"/>
          <p:cNvSpPr/>
          <p:nvPr/>
        </p:nvSpPr>
        <p:spPr>
          <a:xfrm>
            <a:off x="727365" y="1410473"/>
            <a:ext cx="1710876" cy="346844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59" name="그룹"/>
          <p:cNvGrpSpPr/>
          <p:nvPr/>
        </p:nvGrpSpPr>
        <p:grpSpPr>
          <a:xfrm>
            <a:off x="644324" y="1355528"/>
            <a:ext cx="152401" cy="152401"/>
            <a:chOff x="0" y="0"/>
            <a:chExt cx="152400" cy="152400"/>
          </a:xfrm>
        </p:grpSpPr>
        <p:sp>
          <p:nvSpPr>
            <p:cNvPr id="157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1"/>
            <p:cNvSpPr txBox="1"/>
            <p:nvPr/>
          </p:nvSpPr>
          <p:spPr>
            <a:xfrm>
              <a:off x="12699" y="21127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0" name="Roboto - Black Italic…"/>
          <p:cNvSpPr txBox="1"/>
          <p:nvPr/>
        </p:nvSpPr>
        <p:spPr>
          <a:xfrm>
            <a:off x="6325093" y="1083070"/>
            <a:ext cx="1275743" cy="635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t>Roboto - Black Italic</a:t>
            </a:r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t>Roboto - Medium</a:t>
            </a:r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t>Roboto - Regular</a:t>
            </a:r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t>Roboto - Medium</a:t>
            </a:r>
          </a:p>
        </p:txBody>
      </p:sp>
      <p:sp>
        <p:nvSpPr>
          <p:cNvPr id="161" name="직사각형"/>
          <p:cNvSpPr/>
          <p:nvPr/>
        </p:nvSpPr>
        <p:spPr>
          <a:xfrm>
            <a:off x="767404" y="2262823"/>
            <a:ext cx="1034089" cy="186797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2" name="직사각형"/>
          <p:cNvSpPr/>
          <p:nvPr/>
        </p:nvSpPr>
        <p:spPr>
          <a:xfrm>
            <a:off x="1204031" y="1842655"/>
            <a:ext cx="1216553" cy="253420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65" name="그룹"/>
          <p:cNvGrpSpPr/>
          <p:nvPr/>
        </p:nvGrpSpPr>
        <p:grpSpPr>
          <a:xfrm>
            <a:off x="1117004" y="1785609"/>
            <a:ext cx="152401" cy="152401"/>
            <a:chOff x="0" y="0"/>
            <a:chExt cx="152400" cy="152400"/>
          </a:xfrm>
        </p:grpSpPr>
        <p:sp>
          <p:nvSpPr>
            <p:cNvPr id="163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2"/>
            <p:cNvSpPr txBox="1"/>
            <p:nvPr/>
          </p:nvSpPr>
          <p:spPr>
            <a:xfrm>
              <a:off x="12699" y="25399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8" name="그룹"/>
          <p:cNvGrpSpPr/>
          <p:nvPr/>
        </p:nvGrpSpPr>
        <p:grpSpPr>
          <a:xfrm>
            <a:off x="692160" y="2182478"/>
            <a:ext cx="152401" cy="152401"/>
            <a:chOff x="0" y="0"/>
            <a:chExt cx="152400" cy="152400"/>
          </a:xfrm>
        </p:grpSpPr>
        <p:sp>
          <p:nvSpPr>
            <p:cNvPr id="166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3"/>
            <p:cNvSpPr txBox="1"/>
            <p:nvPr/>
          </p:nvSpPr>
          <p:spPr>
            <a:xfrm>
              <a:off x="12699" y="21127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69" name="직사각형"/>
          <p:cNvSpPr/>
          <p:nvPr/>
        </p:nvSpPr>
        <p:spPr>
          <a:xfrm>
            <a:off x="2122829" y="2262823"/>
            <a:ext cx="551734" cy="186797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72" name="그룹"/>
          <p:cNvGrpSpPr/>
          <p:nvPr/>
        </p:nvGrpSpPr>
        <p:grpSpPr>
          <a:xfrm>
            <a:off x="2054235" y="2182478"/>
            <a:ext cx="152401" cy="152401"/>
            <a:chOff x="0" y="0"/>
            <a:chExt cx="152400" cy="152400"/>
          </a:xfrm>
        </p:grpSpPr>
        <p:sp>
          <p:nvSpPr>
            <p:cNvPr id="170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71" name="4"/>
            <p:cNvSpPr txBox="1"/>
            <p:nvPr/>
          </p:nvSpPr>
          <p:spPr>
            <a:xfrm>
              <a:off x="12699" y="21127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" name="직사각형">
            <a:extLst>
              <a:ext uri="{FF2B5EF4-FFF2-40B4-BE49-F238E27FC236}">
                <a16:creationId xmlns:a16="http://schemas.microsoft.com/office/drawing/2014/main" id="{40E55A98-3A78-4DA6-BFEE-B66BA98E89CC}"/>
              </a:ext>
            </a:extLst>
          </p:cNvPr>
          <p:cNvSpPr/>
          <p:nvPr/>
        </p:nvSpPr>
        <p:spPr>
          <a:xfrm>
            <a:off x="318476" y="787971"/>
            <a:ext cx="2859064" cy="3342297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29" name="그룹">
            <a:extLst>
              <a:ext uri="{FF2B5EF4-FFF2-40B4-BE49-F238E27FC236}">
                <a16:creationId xmlns:a16="http://schemas.microsoft.com/office/drawing/2014/main" id="{9C5D56E0-A207-4496-BB00-1EA1866A64FA}"/>
              </a:ext>
            </a:extLst>
          </p:cNvPr>
          <p:cNvGrpSpPr/>
          <p:nvPr/>
        </p:nvGrpSpPr>
        <p:grpSpPr>
          <a:xfrm>
            <a:off x="270130" y="711770"/>
            <a:ext cx="152401" cy="152401"/>
            <a:chOff x="0" y="0"/>
            <a:chExt cx="152400" cy="152400"/>
          </a:xfrm>
        </p:grpSpPr>
        <p:sp>
          <p:nvSpPr>
            <p:cNvPr id="30" name="원">
              <a:extLst>
                <a:ext uri="{FF2B5EF4-FFF2-40B4-BE49-F238E27FC236}">
                  <a16:creationId xmlns:a16="http://schemas.microsoft.com/office/drawing/2014/main" id="{392129A3-262D-4622-946C-76902B70BE57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2">
              <a:extLst>
                <a:ext uri="{FF2B5EF4-FFF2-40B4-BE49-F238E27FC236}">
                  <a16:creationId xmlns:a16="http://schemas.microsoft.com/office/drawing/2014/main" id="{FEB4BE6A-7D53-40AF-B0FB-C70F5D061E5C}"/>
                </a:ext>
              </a:extLst>
            </p:cNvPr>
            <p:cNvSpPr txBox="1"/>
            <p:nvPr/>
          </p:nvSpPr>
          <p:spPr>
            <a:xfrm>
              <a:off x="47346" y="21127"/>
              <a:ext cx="57708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3" name="직사각형">
            <a:extLst>
              <a:ext uri="{FF2B5EF4-FFF2-40B4-BE49-F238E27FC236}">
                <a16:creationId xmlns:a16="http://schemas.microsoft.com/office/drawing/2014/main" id="{EF7D3DE7-C0A4-4317-BCB6-C9E34FCD1AB6}"/>
              </a:ext>
            </a:extLst>
          </p:cNvPr>
          <p:cNvSpPr/>
          <p:nvPr/>
        </p:nvSpPr>
        <p:spPr>
          <a:xfrm>
            <a:off x="2844781" y="2182479"/>
            <a:ext cx="654095" cy="507382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" name="TEXT Guide">
            <a:extLst>
              <a:ext uri="{FF2B5EF4-FFF2-40B4-BE49-F238E27FC236}">
                <a16:creationId xmlns:a16="http://schemas.microsoft.com/office/drawing/2014/main" id="{B107CC30-8CE7-47E7-BE17-8149B020C94F}"/>
              </a:ext>
            </a:extLst>
          </p:cNvPr>
          <p:cNvSpPr txBox="1"/>
          <p:nvPr/>
        </p:nvSpPr>
        <p:spPr>
          <a:xfrm>
            <a:off x="6321918" y="846878"/>
            <a:ext cx="72455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 b="1"/>
            </a:lvl1pPr>
          </a:lstStyle>
          <a:p>
            <a:r>
              <a:rPr dirty="0">
                <a:solidFill>
                  <a:srgbClr val="E5564B"/>
                </a:solidFill>
              </a:rPr>
              <a:t>TEXT Guide</a:t>
            </a:r>
          </a:p>
        </p:txBody>
      </p:sp>
      <p:sp>
        <p:nvSpPr>
          <p:cNvPr id="5" name="TEXT Guide">
            <a:extLst>
              <a:ext uri="{FF2B5EF4-FFF2-40B4-BE49-F238E27FC236}">
                <a16:creationId xmlns:a16="http://schemas.microsoft.com/office/drawing/2014/main" id="{8A24BC94-C93E-4BDC-9847-7232F37B069B}"/>
              </a:ext>
            </a:extLst>
          </p:cNvPr>
          <p:cNvSpPr txBox="1"/>
          <p:nvPr/>
        </p:nvSpPr>
        <p:spPr>
          <a:xfrm>
            <a:off x="6321918" y="2236032"/>
            <a:ext cx="1024319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 b="1"/>
            </a:lvl1pPr>
          </a:lstStyle>
          <a:p>
            <a:r>
              <a:rPr lang="en-US" altLang="ko-KR" dirty="0">
                <a:solidFill>
                  <a:srgbClr val="00B050"/>
                </a:solidFill>
              </a:rPr>
              <a:t>Animation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Guide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6" name="Roboto - Regular…">
            <a:extLst>
              <a:ext uri="{FF2B5EF4-FFF2-40B4-BE49-F238E27FC236}">
                <a16:creationId xmlns:a16="http://schemas.microsoft.com/office/drawing/2014/main" id="{EF34C58E-2D0A-46E5-B5F0-79E5EC7490B2}"/>
              </a:ext>
            </a:extLst>
          </p:cNvPr>
          <p:cNvSpPr txBox="1"/>
          <p:nvPr/>
        </p:nvSpPr>
        <p:spPr>
          <a:xfrm>
            <a:off x="6321919" y="2472224"/>
            <a:ext cx="3519606" cy="536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en-US" dirty="0"/>
              <a:t>Window – </a:t>
            </a:r>
            <a:r>
              <a:rPr lang="ko-KR" altLang="en-US" dirty="0"/>
              <a:t>선수 정보 창을 </a:t>
            </a:r>
            <a:r>
              <a:rPr lang="ko-KR" altLang="en-US" dirty="0" err="1"/>
              <a:t>각가</a:t>
            </a:r>
            <a:r>
              <a:rPr lang="ko-KR" altLang="en-US" dirty="0"/>
              <a:t> 좌우에서 중앙으로 </a:t>
            </a:r>
            <a:r>
              <a:rPr lang="ko-KR" altLang="en-US" dirty="0" err="1"/>
              <a:t>밀어나오는</a:t>
            </a:r>
            <a:r>
              <a:rPr lang="ko-KR" altLang="en-US" dirty="0"/>
              <a:t> 효과</a:t>
            </a:r>
            <a:r>
              <a:rPr lang="en-US" altLang="ko-KR" dirty="0"/>
              <a:t> (</a:t>
            </a:r>
            <a:r>
              <a:rPr lang="ko-KR" altLang="en-US" dirty="0"/>
              <a:t>창문을 닫듯</a:t>
            </a:r>
            <a:r>
              <a:rPr lang="en-US" altLang="ko-KR" dirty="0"/>
              <a:t>?)</a:t>
            </a:r>
            <a:endParaRPr lang="en-US" dirty="0"/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en-US" dirty="0"/>
              <a:t>vs -  </a:t>
            </a:r>
            <a:r>
              <a:rPr lang="en-US" dirty="0" err="1"/>
              <a:t>windo</a:t>
            </a:r>
            <a:r>
              <a:rPr lang="ko-KR" altLang="en-US" dirty="0"/>
              <a:t>가 만나는 시점에 등장하고 </a:t>
            </a:r>
            <a:r>
              <a:rPr lang="ko-KR" altLang="en-US" dirty="0" err="1"/>
              <a:t>바운스</a:t>
            </a:r>
            <a:r>
              <a:rPr lang="en-US" altLang="ko-KR" dirty="0"/>
              <a:t>(</a:t>
            </a:r>
            <a:r>
              <a:rPr lang="ko-KR" altLang="en-US" dirty="0"/>
              <a:t>숨쉬듯</a:t>
            </a:r>
            <a:r>
              <a:rPr lang="en-US" altLang="ko-KR" dirty="0"/>
              <a:t>?)</a:t>
            </a:r>
            <a:r>
              <a:rPr lang="ko-KR" altLang="en-US" dirty="0"/>
              <a:t>효과</a:t>
            </a:r>
            <a:endParaRPr lang="en-US" altLang="ko-KR" dirty="0"/>
          </a:p>
        </p:txBody>
      </p:sp>
      <p:sp>
        <p:nvSpPr>
          <p:cNvPr id="43" name="직사각형">
            <a:extLst>
              <a:ext uri="{FF2B5EF4-FFF2-40B4-BE49-F238E27FC236}">
                <a16:creationId xmlns:a16="http://schemas.microsoft.com/office/drawing/2014/main" id="{46E120A5-2DFC-4D2F-B349-CD542C658638}"/>
              </a:ext>
            </a:extLst>
          </p:cNvPr>
          <p:cNvSpPr/>
          <p:nvPr/>
        </p:nvSpPr>
        <p:spPr>
          <a:xfrm>
            <a:off x="3210749" y="787971"/>
            <a:ext cx="2859064" cy="3342297"/>
          </a:xfrm>
          <a:prstGeom prst="rect">
            <a:avLst/>
          </a:prstGeom>
          <a:ln w="12700">
            <a:solidFill>
              <a:srgbClr val="00B050"/>
            </a:solidFill>
            <a:prstDash val="das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32" name="그룹">
            <a:extLst>
              <a:ext uri="{FF2B5EF4-FFF2-40B4-BE49-F238E27FC236}">
                <a16:creationId xmlns:a16="http://schemas.microsoft.com/office/drawing/2014/main" id="{6D7B0777-202A-4842-9147-01121D969904}"/>
              </a:ext>
            </a:extLst>
          </p:cNvPr>
          <p:cNvGrpSpPr/>
          <p:nvPr/>
        </p:nvGrpSpPr>
        <p:grpSpPr>
          <a:xfrm>
            <a:off x="2768580" y="2089641"/>
            <a:ext cx="152401" cy="152401"/>
            <a:chOff x="0" y="0"/>
            <a:chExt cx="152400" cy="152400"/>
          </a:xfrm>
        </p:grpSpPr>
        <p:sp>
          <p:nvSpPr>
            <p:cNvPr id="33" name="원">
              <a:extLst>
                <a:ext uri="{FF2B5EF4-FFF2-40B4-BE49-F238E27FC236}">
                  <a16:creationId xmlns:a16="http://schemas.microsoft.com/office/drawing/2014/main" id="{DE05D25C-DE23-4798-9822-2055E8580621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2">
              <a:extLst>
                <a:ext uri="{FF2B5EF4-FFF2-40B4-BE49-F238E27FC236}">
                  <a16:creationId xmlns:a16="http://schemas.microsoft.com/office/drawing/2014/main" id="{03E95D1F-BE22-40E4-A3AA-9B4C25109DD4}"/>
                </a:ext>
              </a:extLst>
            </p:cNvPr>
            <p:cNvSpPr txBox="1"/>
            <p:nvPr/>
          </p:nvSpPr>
          <p:spPr>
            <a:xfrm>
              <a:off x="47346" y="21127"/>
              <a:ext cx="57708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03_Play – 4@3x.png" descr="03_Play – 4@3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5" y="846016"/>
            <a:ext cx="5727701" cy="3221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30" y="248273"/>
            <a:ext cx="1440001" cy="19949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traight Connector 10"/>
          <p:cNvSpPr/>
          <p:nvPr/>
        </p:nvSpPr>
        <p:spPr>
          <a:xfrm flipH="1" flipV="1">
            <a:off x="424205" y="647324"/>
            <a:ext cx="9360001" cy="1"/>
          </a:xfrm>
          <a:prstGeom prst="line">
            <a:avLst/>
          </a:prstGeom>
          <a:ln w="16510">
            <a:solidFill>
              <a:srgbClr val="E5DCD7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7" name="Text Placeholder 15"/>
          <p:cNvSpPr txBox="1">
            <a:spLocks noGrp="1"/>
          </p:cNvSpPr>
          <p:nvPr>
            <p:ph type="body" sz="quarter" idx="1"/>
          </p:nvPr>
        </p:nvSpPr>
        <p:spPr>
          <a:xfrm>
            <a:off x="346331" y="137475"/>
            <a:ext cx="9458564" cy="471488"/>
          </a:xfrm>
          <a:prstGeom prst="rect">
            <a:avLst/>
          </a:prstGeom>
        </p:spPr>
        <p:txBody>
          <a:bodyPr/>
          <a:lstStyle/>
          <a:p>
            <a:r>
              <a:t>03. Play</a:t>
            </a:r>
          </a:p>
        </p:txBody>
      </p:sp>
      <p:sp>
        <p:nvSpPr>
          <p:cNvPr id="179" name="직사각형"/>
          <p:cNvSpPr/>
          <p:nvPr/>
        </p:nvSpPr>
        <p:spPr>
          <a:xfrm>
            <a:off x="671465" y="1023865"/>
            <a:ext cx="615695" cy="346843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82" name="그룹"/>
          <p:cNvGrpSpPr/>
          <p:nvPr/>
        </p:nvGrpSpPr>
        <p:grpSpPr>
          <a:xfrm>
            <a:off x="588423" y="951802"/>
            <a:ext cx="152401" cy="152401"/>
            <a:chOff x="0" y="0"/>
            <a:chExt cx="152400" cy="152400"/>
          </a:xfrm>
        </p:grpSpPr>
        <p:sp>
          <p:nvSpPr>
            <p:cNvPr id="180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1"/>
            <p:cNvSpPr txBox="1"/>
            <p:nvPr/>
          </p:nvSpPr>
          <p:spPr>
            <a:xfrm>
              <a:off x="12699" y="21127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3" name="Roboto - Bold Italic…"/>
          <p:cNvSpPr txBox="1"/>
          <p:nvPr/>
        </p:nvSpPr>
        <p:spPr>
          <a:xfrm>
            <a:off x="6325093" y="1083070"/>
            <a:ext cx="1219374" cy="96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t>Roboto - Bold Italic</a:t>
            </a:r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t>Roboto - Medium</a:t>
            </a:r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t>Roboto - Bold Italic</a:t>
            </a:r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t>Roboto - Bold</a:t>
            </a:r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t>Roboto - Medium</a:t>
            </a:r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t>Roboto - Regular</a:t>
            </a:r>
          </a:p>
        </p:txBody>
      </p:sp>
      <p:sp>
        <p:nvSpPr>
          <p:cNvPr id="184" name="직사각형"/>
          <p:cNvSpPr/>
          <p:nvPr/>
        </p:nvSpPr>
        <p:spPr>
          <a:xfrm>
            <a:off x="980429" y="3457560"/>
            <a:ext cx="425550" cy="253420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87" name="그룹"/>
          <p:cNvGrpSpPr/>
          <p:nvPr/>
        </p:nvGrpSpPr>
        <p:grpSpPr>
          <a:xfrm>
            <a:off x="903112" y="3387445"/>
            <a:ext cx="152401" cy="152401"/>
            <a:chOff x="0" y="0"/>
            <a:chExt cx="152400" cy="152400"/>
          </a:xfrm>
        </p:grpSpPr>
        <p:sp>
          <p:nvSpPr>
            <p:cNvPr id="185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6"/>
            <p:cNvSpPr txBox="1"/>
            <p:nvPr/>
          </p:nvSpPr>
          <p:spPr>
            <a:xfrm>
              <a:off x="12699" y="21127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88" name="직사각형"/>
          <p:cNvSpPr/>
          <p:nvPr/>
        </p:nvSpPr>
        <p:spPr>
          <a:xfrm>
            <a:off x="885356" y="1407912"/>
            <a:ext cx="719709" cy="139701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9" name="직사각형"/>
          <p:cNvSpPr/>
          <p:nvPr/>
        </p:nvSpPr>
        <p:spPr>
          <a:xfrm>
            <a:off x="3046201" y="973065"/>
            <a:ext cx="338669" cy="186797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직사각형"/>
          <p:cNvSpPr/>
          <p:nvPr/>
        </p:nvSpPr>
        <p:spPr>
          <a:xfrm>
            <a:off x="1668373" y="973065"/>
            <a:ext cx="338669" cy="186797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직사각형"/>
          <p:cNvSpPr/>
          <p:nvPr/>
        </p:nvSpPr>
        <p:spPr>
          <a:xfrm>
            <a:off x="2939668" y="1159400"/>
            <a:ext cx="551734" cy="186797"/>
          </a:xfrm>
          <a:prstGeom prst="rect">
            <a:avLst/>
          </a:prstGeom>
          <a:ln w="12700">
            <a:solidFill>
              <a:schemeClr val="accent1">
                <a:satOff val="-12688"/>
                <a:lumOff val="13480"/>
              </a:schemeClr>
            </a:solidFill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94" name="그룹"/>
          <p:cNvGrpSpPr/>
          <p:nvPr/>
        </p:nvGrpSpPr>
        <p:grpSpPr>
          <a:xfrm>
            <a:off x="1589330" y="903662"/>
            <a:ext cx="152401" cy="152401"/>
            <a:chOff x="0" y="0"/>
            <a:chExt cx="152400" cy="152400"/>
          </a:xfrm>
        </p:grpSpPr>
        <p:sp>
          <p:nvSpPr>
            <p:cNvPr id="192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2"/>
            <p:cNvSpPr txBox="1"/>
            <p:nvPr/>
          </p:nvSpPr>
          <p:spPr>
            <a:xfrm>
              <a:off x="12699" y="25399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7" name="그룹"/>
          <p:cNvGrpSpPr/>
          <p:nvPr/>
        </p:nvGrpSpPr>
        <p:grpSpPr>
          <a:xfrm>
            <a:off x="2959991" y="904314"/>
            <a:ext cx="152401" cy="152401"/>
            <a:chOff x="0" y="0"/>
            <a:chExt cx="152400" cy="152400"/>
          </a:xfrm>
        </p:grpSpPr>
        <p:sp>
          <p:nvSpPr>
            <p:cNvPr id="195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3"/>
            <p:cNvSpPr txBox="1"/>
            <p:nvPr/>
          </p:nvSpPr>
          <p:spPr>
            <a:xfrm>
              <a:off x="12699" y="25399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00" name="그룹"/>
          <p:cNvGrpSpPr/>
          <p:nvPr/>
        </p:nvGrpSpPr>
        <p:grpSpPr>
          <a:xfrm>
            <a:off x="2854401" y="1121086"/>
            <a:ext cx="152401" cy="152401"/>
            <a:chOff x="0" y="0"/>
            <a:chExt cx="152400" cy="152400"/>
          </a:xfrm>
        </p:grpSpPr>
        <p:sp>
          <p:nvSpPr>
            <p:cNvPr id="198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4"/>
            <p:cNvSpPr txBox="1"/>
            <p:nvPr/>
          </p:nvSpPr>
          <p:spPr>
            <a:xfrm>
              <a:off x="12699" y="25399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03" name="그룹"/>
          <p:cNvGrpSpPr/>
          <p:nvPr/>
        </p:nvGrpSpPr>
        <p:grpSpPr>
          <a:xfrm>
            <a:off x="692160" y="1407163"/>
            <a:ext cx="152401" cy="152401"/>
            <a:chOff x="0" y="0"/>
            <a:chExt cx="152400" cy="152400"/>
          </a:xfrm>
        </p:grpSpPr>
        <p:sp>
          <p:nvSpPr>
            <p:cNvPr id="201" name="원"/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chemeClr val="accent1">
                <a:satOff val="-12688"/>
                <a:lumOff val="1348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02" name="5"/>
            <p:cNvSpPr txBox="1"/>
            <p:nvPr/>
          </p:nvSpPr>
          <p:spPr>
            <a:xfrm>
              <a:off x="12699" y="25399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32" name="TEXT Guide">
            <a:extLst>
              <a:ext uri="{FF2B5EF4-FFF2-40B4-BE49-F238E27FC236}">
                <a16:creationId xmlns:a16="http://schemas.microsoft.com/office/drawing/2014/main" id="{F8ADA480-09D7-499F-B632-CB6C06F71755}"/>
              </a:ext>
            </a:extLst>
          </p:cNvPr>
          <p:cNvSpPr txBox="1"/>
          <p:nvPr/>
        </p:nvSpPr>
        <p:spPr>
          <a:xfrm>
            <a:off x="6321918" y="2236032"/>
            <a:ext cx="1024319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 b="1"/>
            </a:lvl1pPr>
          </a:lstStyle>
          <a:p>
            <a:r>
              <a:rPr lang="en-US" altLang="ko-KR" dirty="0">
                <a:solidFill>
                  <a:srgbClr val="00B050"/>
                </a:solidFill>
              </a:rPr>
              <a:t>Animation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Guide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3" name="Roboto - Regular…">
            <a:extLst>
              <a:ext uri="{FF2B5EF4-FFF2-40B4-BE49-F238E27FC236}">
                <a16:creationId xmlns:a16="http://schemas.microsoft.com/office/drawing/2014/main" id="{57BE5C3F-CB5D-4505-9AB8-FBC6F426CFF9}"/>
              </a:ext>
            </a:extLst>
          </p:cNvPr>
          <p:cNvSpPr txBox="1"/>
          <p:nvPr/>
        </p:nvSpPr>
        <p:spPr>
          <a:xfrm>
            <a:off x="6321919" y="2472224"/>
            <a:ext cx="3519606" cy="182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ko-KR" altLang="en-US" dirty="0" err="1"/>
              <a:t>패널티</a:t>
            </a:r>
            <a:r>
              <a:rPr lang="ko-KR" altLang="en-US" dirty="0"/>
              <a:t> 바 </a:t>
            </a:r>
            <a:r>
              <a:rPr lang="en-US" altLang="ko-KR" dirty="0"/>
              <a:t>– </a:t>
            </a:r>
            <a:r>
              <a:rPr lang="ko-KR" altLang="en-US" dirty="0"/>
              <a:t>제한시간 내 선형</a:t>
            </a:r>
            <a:r>
              <a:rPr lang="en-US" altLang="ko-KR" dirty="0"/>
              <a:t>(linear)</a:t>
            </a:r>
            <a:r>
              <a:rPr lang="ko-KR" altLang="en-US" dirty="0"/>
              <a:t>으로 길이가 주는 효과</a:t>
            </a:r>
            <a:endParaRPr lang="en-US" altLang="ko-KR" dirty="0"/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ko-KR" altLang="en-US" dirty="0"/>
              <a:t>남은 체력 바 </a:t>
            </a:r>
            <a:r>
              <a:rPr lang="en-US" altLang="ko-KR" dirty="0"/>
              <a:t>– (3) </a:t>
            </a:r>
            <a:r>
              <a:rPr lang="ko-KR" altLang="en-US" dirty="0" err="1"/>
              <a:t>피해량만큼</a:t>
            </a:r>
            <a:r>
              <a:rPr lang="ko-KR" altLang="en-US" dirty="0"/>
              <a:t> 선형으로 줄어드는 효과</a:t>
            </a:r>
            <a:endParaRPr lang="en-US" altLang="ko-KR" dirty="0"/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ko-KR" altLang="en-US" dirty="0" err="1"/>
              <a:t>피해량</a:t>
            </a:r>
            <a:r>
              <a:rPr lang="ko-KR" altLang="en-US" dirty="0"/>
              <a:t> 바 </a:t>
            </a:r>
            <a:r>
              <a:rPr lang="en-US" altLang="ko-KR" dirty="0"/>
              <a:t>– </a:t>
            </a:r>
            <a:r>
              <a:rPr lang="ko-KR" altLang="en-US" dirty="0" err="1"/>
              <a:t>피해량</a:t>
            </a:r>
            <a:r>
              <a:rPr lang="ko-KR" altLang="en-US" dirty="0"/>
              <a:t> 바는 표시된 이후의 아래로</a:t>
            </a:r>
            <a:r>
              <a:rPr lang="en-US" altLang="ko-KR" dirty="0"/>
              <a:t>( </a:t>
            </a:r>
            <a:r>
              <a:rPr lang="ko-KR" altLang="en-US" dirty="0"/>
              <a:t>바의 높이 만큼</a:t>
            </a:r>
            <a:r>
              <a:rPr lang="en-US" altLang="ko-KR" dirty="0"/>
              <a:t>) </a:t>
            </a:r>
            <a:r>
              <a:rPr lang="ko-KR" altLang="en-US" dirty="0"/>
              <a:t>이동하며 </a:t>
            </a:r>
            <a:r>
              <a:rPr lang="en-US" altLang="ko-KR" dirty="0"/>
              <a:t>0.5.</a:t>
            </a:r>
            <a:r>
              <a:rPr lang="ko-KR" altLang="en-US" dirty="0"/>
              <a:t>초 </a:t>
            </a:r>
            <a:r>
              <a:rPr lang="ko-KR" altLang="en-US" dirty="0" err="1"/>
              <a:t>사라지짐</a:t>
            </a:r>
            <a:r>
              <a:rPr lang="en-US" altLang="ko-KR" dirty="0"/>
              <a:t>(Fade-out)</a:t>
            </a:r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ko-KR" altLang="en-US" dirty="0"/>
              <a:t>전체 </a:t>
            </a:r>
            <a:r>
              <a:rPr lang="ko-KR" altLang="en-US" dirty="0" err="1"/>
              <a:t>체력바</a:t>
            </a:r>
            <a:endParaRPr lang="en-US" altLang="ko-KR" dirty="0"/>
          </a:p>
          <a:p>
            <a:pPr marL="133684" indent="-133684">
              <a:lnSpc>
                <a:spcPct val="120000"/>
              </a:lnSpc>
              <a:buSzPct val="100000"/>
              <a:buAutoNum type="arabicPeriod"/>
              <a:defRPr sz="1000"/>
            </a:pPr>
            <a:r>
              <a:rPr lang="ko-KR" altLang="en-US" dirty="0"/>
              <a:t>타격 효과</a:t>
            </a:r>
            <a:r>
              <a:rPr lang="en-US" altLang="ko-KR" dirty="0"/>
              <a:t> – </a:t>
            </a:r>
            <a:r>
              <a:rPr lang="ko-KR" altLang="en-US" dirty="0"/>
              <a:t>타격 효과의 좌측 상단에 타격위치</a:t>
            </a:r>
            <a:r>
              <a:rPr lang="en-US" altLang="ko-KR" dirty="0"/>
              <a:t>(</a:t>
            </a:r>
            <a:r>
              <a:rPr lang="ko-KR" altLang="en-US" dirty="0"/>
              <a:t>주먹</a:t>
            </a:r>
            <a:r>
              <a:rPr lang="en-US" altLang="ko-KR" dirty="0"/>
              <a:t>,</a:t>
            </a:r>
            <a:r>
              <a:rPr lang="ko-KR" altLang="en-US" dirty="0"/>
              <a:t>호구</a:t>
            </a:r>
            <a:r>
              <a:rPr lang="en-US" altLang="ko-KR" dirty="0"/>
              <a:t>,</a:t>
            </a:r>
            <a:r>
              <a:rPr lang="ko-KR" altLang="en-US" dirty="0"/>
              <a:t>머리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err="1"/>
              <a:t>피해량을</a:t>
            </a:r>
            <a:r>
              <a:rPr lang="ko-KR" altLang="en-US" dirty="0"/>
              <a:t> 표시하고 효과가 사라지는 시점에 맞춰 같이 사라짐 </a:t>
            </a:r>
            <a:r>
              <a:rPr lang="en-US" altLang="ko-KR" dirty="0"/>
              <a:t>/ </a:t>
            </a:r>
            <a:r>
              <a:rPr lang="ko-KR" altLang="en-US" dirty="0" err="1"/>
              <a:t>사라질때</a:t>
            </a:r>
            <a:r>
              <a:rPr lang="ko-KR" altLang="en-US" dirty="0"/>
              <a:t> 위방향으로</a:t>
            </a:r>
            <a:r>
              <a:rPr lang="en-US" altLang="ko-KR" dirty="0"/>
              <a:t>(</a:t>
            </a:r>
            <a:r>
              <a:rPr lang="ko-KR" altLang="en-US" dirty="0"/>
              <a:t>타격</a:t>
            </a:r>
            <a:r>
              <a:rPr lang="en-US" altLang="ko-KR" dirty="0"/>
              <a:t>/</a:t>
            </a:r>
            <a:r>
              <a:rPr lang="ko-KR" altLang="en-US" dirty="0" err="1"/>
              <a:t>피해량의</a:t>
            </a:r>
            <a:r>
              <a:rPr lang="ko-KR" altLang="en-US" dirty="0"/>
              <a:t> 높이의 절반에서</a:t>
            </a:r>
            <a:r>
              <a:rPr lang="en-US" altLang="ko-KR" dirty="0"/>
              <a:t>) </a:t>
            </a:r>
            <a:r>
              <a:rPr lang="ko-KR" altLang="en-US" dirty="0"/>
              <a:t>사라짐</a:t>
            </a:r>
            <a:r>
              <a:rPr lang="en-US" altLang="ko-KR" dirty="0"/>
              <a:t>(Fade-out)</a:t>
            </a:r>
          </a:p>
        </p:txBody>
      </p:sp>
      <p:sp>
        <p:nvSpPr>
          <p:cNvPr id="2" name="TEXT Guide">
            <a:extLst>
              <a:ext uri="{FF2B5EF4-FFF2-40B4-BE49-F238E27FC236}">
                <a16:creationId xmlns:a16="http://schemas.microsoft.com/office/drawing/2014/main" id="{EEC924CE-74AA-4C97-8160-4FCA2667CCB8}"/>
              </a:ext>
            </a:extLst>
          </p:cNvPr>
          <p:cNvSpPr txBox="1"/>
          <p:nvPr/>
        </p:nvSpPr>
        <p:spPr>
          <a:xfrm>
            <a:off x="6321918" y="846878"/>
            <a:ext cx="724557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 b="1"/>
            </a:lvl1pPr>
          </a:lstStyle>
          <a:p>
            <a:r>
              <a:rPr dirty="0">
                <a:solidFill>
                  <a:srgbClr val="E5564B"/>
                </a:solidFill>
              </a:rPr>
              <a:t>TEXT Guide</a:t>
            </a:r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E96CCA25-94C2-42B1-9EC5-81B060BACEAE}"/>
              </a:ext>
            </a:extLst>
          </p:cNvPr>
          <p:cNvSpPr/>
          <p:nvPr/>
        </p:nvSpPr>
        <p:spPr>
          <a:xfrm>
            <a:off x="3646698" y="993126"/>
            <a:ext cx="1694922" cy="186797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42" name="직사각형">
            <a:extLst>
              <a:ext uri="{FF2B5EF4-FFF2-40B4-BE49-F238E27FC236}">
                <a16:creationId xmlns:a16="http://schemas.microsoft.com/office/drawing/2014/main" id="{34C22780-BE60-4D62-A7F7-34D5CBDF6EFD}"/>
              </a:ext>
            </a:extLst>
          </p:cNvPr>
          <p:cNvSpPr/>
          <p:nvPr/>
        </p:nvSpPr>
        <p:spPr>
          <a:xfrm>
            <a:off x="3614651" y="1209986"/>
            <a:ext cx="1694922" cy="186797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0" tIns="0" rIns="0" bIns="0"/>
          <a:lstStyle/>
          <a:p>
            <a:endParaRPr dirty="0"/>
          </a:p>
        </p:txBody>
      </p:sp>
      <p:grpSp>
        <p:nvGrpSpPr>
          <p:cNvPr id="43" name="그룹">
            <a:extLst>
              <a:ext uri="{FF2B5EF4-FFF2-40B4-BE49-F238E27FC236}">
                <a16:creationId xmlns:a16="http://schemas.microsoft.com/office/drawing/2014/main" id="{D75FB3E7-281D-4EE4-AA8C-180E459A0556}"/>
              </a:ext>
            </a:extLst>
          </p:cNvPr>
          <p:cNvGrpSpPr/>
          <p:nvPr/>
        </p:nvGrpSpPr>
        <p:grpSpPr>
          <a:xfrm>
            <a:off x="3551201" y="886862"/>
            <a:ext cx="152401" cy="152401"/>
            <a:chOff x="0" y="0"/>
            <a:chExt cx="152400" cy="152400"/>
          </a:xfrm>
        </p:grpSpPr>
        <p:sp>
          <p:nvSpPr>
            <p:cNvPr id="44" name="원">
              <a:extLst>
                <a:ext uri="{FF2B5EF4-FFF2-40B4-BE49-F238E27FC236}">
                  <a16:creationId xmlns:a16="http://schemas.microsoft.com/office/drawing/2014/main" id="{8966DD92-62D2-4CAB-8231-A48BD4796DA3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2">
              <a:extLst>
                <a:ext uri="{FF2B5EF4-FFF2-40B4-BE49-F238E27FC236}">
                  <a16:creationId xmlns:a16="http://schemas.microsoft.com/office/drawing/2014/main" id="{3CAE5DE4-1D85-45EC-9E61-E7DECE631C77}"/>
                </a:ext>
              </a:extLst>
            </p:cNvPr>
            <p:cNvSpPr txBox="1"/>
            <p:nvPr/>
          </p:nvSpPr>
          <p:spPr>
            <a:xfrm>
              <a:off x="47346" y="21127"/>
              <a:ext cx="57708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pic>
        <p:nvPicPr>
          <p:cNvPr id="4" name="03_Play – 4@3x.png" descr="03_Play – 4@3x.png">
            <a:extLst>
              <a:ext uri="{FF2B5EF4-FFF2-40B4-BE49-F238E27FC236}">
                <a16:creationId xmlns:a16="http://schemas.microsoft.com/office/drawing/2014/main" id="{15853FE5-5EE4-4BBD-A718-89318B898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45" t="9326" r="6761" b="82336"/>
          <a:stretch/>
        </p:blipFill>
        <p:spPr>
          <a:xfrm>
            <a:off x="3803289" y="4412809"/>
            <a:ext cx="4278433" cy="54534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AEEC073-63C6-4253-87B4-74891F54A569}"/>
              </a:ext>
            </a:extLst>
          </p:cNvPr>
          <p:cNvCxnSpPr>
            <a:stCxn id="42" idx="1"/>
            <a:endCxn id="4" idx="1"/>
          </p:cNvCxnSpPr>
          <p:nvPr/>
        </p:nvCxnSpPr>
        <p:spPr>
          <a:xfrm rot="10800000" flipH="1" flipV="1">
            <a:off x="3614651" y="1303385"/>
            <a:ext cx="188638" cy="3382096"/>
          </a:xfrm>
          <a:prstGeom prst="bentConnector3">
            <a:avLst>
              <a:gd name="adj1" fmla="val -121184"/>
            </a:avLst>
          </a:prstGeom>
          <a:noFill/>
          <a:ln w="12700" cap="flat">
            <a:solidFill>
              <a:srgbClr val="00B050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0" name="그룹">
            <a:extLst>
              <a:ext uri="{FF2B5EF4-FFF2-40B4-BE49-F238E27FC236}">
                <a16:creationId xmlns:a16="http://schemas.microsoft.com/office/drawing/2014/main" id="{270E9D41-8B89-45EE-AC99-7A7FC345F52C}"/>
              </a:ext>
            </a:extLst>
          </p:cNvPr>
          <p:cNvGrpSpPr/>
          <p:nvPr/>
        </p:nvGrpSpPr>
        <p:grpSpPr>
          <a:xfrm>
            <a:off x="4049149" y="4442612"/>
            <a:ext cx="152401" cy="152401"/>
            <a:chOff x="0" y="0"/>
            <a:chExt cx="152400" cy="152400"/>
          </a:xfrm>
        </p:grpSpPr>
        <p:sp>
          <p:nvSpPr>
            <p:cNvPr id="51" name="원">
              <a:extLst>
                <a:ext uri="{FF2B5EF4-FFF2-40B4-BE49-F238E27FC236}">
                  <a16:creationId xmlns:a16="http://schemas.microsoft.com/office/drawing/2014/main" id="{F846144E-8042-4583-9C9E-E40B4FCCD644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2">
              <a:extLst>
                <a:ext uri="{FF2B5EF4-FFF2-40B4-BE49-F238E27FC236}">
                  <a16:creationId xmlns:a16="http://schemas.microsoft.com/office/drawing/2014/main" id="{47B0D320-B006-48EF-8D5E-3F884F665F0F}"/>
                </a:ext>
              </a:extLst>
            </p:cNvPr>
            <p:cNvSpPr txBox="1"/>
            <p:nvPr/>
          </p:nvSpPr>
          <p:spPr>
            <a:xfrm>
              <a:off x="47346" y="21127"/>
              <a:ext cx="57708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53" name="그룹">
            <a:extLst>
              <a:ext uri="{FF2B5EF4-FFF2-40B4-BE49-F238E27FC236}">
                <a16:creationId xmlns:a16="http://schemas.microsoft.com/office/drawing/2014/main" id="{33304A44-3146-4983-B6DD-37D1E2EF9825}"/>
              </a:ext>
            </a:extLst>
          </p:cNvPr>
          <p:cNvGrpSpPr/>
          <p:nvPr/>
        </p:nvGrpSpPr>
        <p:grpSpPr>
          <a:xfrm>
            <a:off x="5926985" y="4442612"/>
            <a:ext cx="152401" cy="152401"/>
            <a:chOff x="0" y="0"/>
            <a:chExt cx="152400" cy="152400"/>
          </a:xfrm>
        </p:grpSpPr>
        <p:sp>
          <p:nvSpPr>
            <p:cNvPr id="54" name="원">
              <a:extLst>
                <a:ext uri="{FF2B5EF4-FFF2-40B4-BE49-F238E27FC236}">
                  <a16:creationId xmlns:a16="http://schemas.microsoft.com/office/drawing/2014/main" id="{F11CF927-0B6F-4A55-BA59-46AC003622B3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2">
              <a:extLst>
                <a:ext uri="{FF2B5EF4-FFF2-40B4-BE49-F238E27FC236}">
                  <a16:creationId xmlns:a16="http://schemas.microsoft.com/office/drawing/2014/main" id="{07080A62-9CE4-4BD0-9C08-BDF901FC3962}"/>
                </a:ext>
              </a:extLst>
            </p:cNvPr>
            <p:cNvSpPr txBox="1"/>
            <p:nvPr/>
          </p:nvSpPr>
          <p:spPr>
            <a:xfrm>
              <a:off x="47346" y="21127"/>
              <a:ext cx="57708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grpSp>
        <p:nvGrpSpPr>
          <p:cNvPr id="56" name="그룹">
            <a:extLst>
              <a:ext uri="{FF2B5EF4-FFF2-40B4-BE49-F238E27FC236}">
                <a16:creationId xmlns:a16="http://schemas.microsoft.com/office/drawing/2014/main" id="{18AD82F1-0629-439B-9654-57D3DCAB995E}"/>
              </a:ext>
            </a:extLst>
          </p:cNvPr>
          <p:cNvGrpSpPr/>
          <p:nvPr/>
        </p:nvGrpSpPr>
        <p:grpSpPr>
          <a:xfrm>
            <a:off x="6805154" y="4442612"/>
            <a:ext cx="152401" cy="152401"/>
            <a:chOff x="0" y="0"/>
            <a:chExt cx="152400" cy="152400"/>
          </a:xfrm>
        </p:grpSpPr>
        <p:sp>
          <p:nvSpPr>
            <p:cNvPr id="57" name="원">
              <a:extLst>
                <a:ext uri="{FF2B5EF4-FFF2-40B4-BE49-F238E27FC236}">
                  <a16:creationId xmlns:a16="http://schemas.microsoft.com/office/drawing/2014/main" id="{DD0A2572-77FA-4C7D-8E34-D8A7BB038457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2">
              <a:extLst>
                <a:ext uri="{FF2B5EF4-FFF2-40B4-BE49-F238E27FC236}">
                  <a16:creationId xmlns:a16="http://schemas.microsoft.com/office/drawing/2014/main" id="{31865CF0-CB7E-443C-B44D-32CAF9B1FAF3}"/>
                </a:ext>
              </a:extLst>
            </p:cNvPr>
            <p:cNvSpPr txBox="1"/>
            <p:nvPr/>
          </p:nvSpPr>
          <p:spPr>
            <a:xfrm>
              <a:off x="47346" y="21127"/>
              <a:ext cx="57708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4</a:t>
              </a:r>
              <a:endParaRPr dirty="0"/>
            </a:p>
          </p:txBody>
        </p:sp>
      </p:grpSp>
      <p:sp>
        <p:nvSpPr>
          <p:cNvPr id="60" name="직사각형">
            <a:extLst>
              <a:ext uri="{FF2B5EF4-FFF2-40B4-BE49-F238E27FC236}">
                <a16:creationId xmlns:a16="http://schemas.microsoft.com/office/drawing/2014/main" id="{24EEA008-6290-49F6-B715-CCDFF721B374}"/>
              </a:ext>
            </a:extLst>
          </p:cNvPr>
          <p:cNvSpPr/>
          <p:nvPr/>
        </p:nvSpPr>
        <p:spPr>
          <a:xfrm>
            <a:off x="3703602" y="1688643"/>
            <a:ext cx="761718" cy="364018"/>
          </a:xfrm>
          <a:prstGeom prst="rect">
            <a:avLst/>
          </a:prstGeom>
          <a:ln w="12700">
            <a:solidFill>
              <a:srgbClr val="00B050"/>
            </a:solidFill>
          </a:ln>
        </p:spPr>
        <p:txBody>
          <a:bodyPr lIns="0" tIns="0" rIns="0" bIns="0"/>
          <a:lstStyle/>
          <a:p>
            <a:endParaRPr dirty="0"/>
          </a:p>
        </p:txBody>
      </p:sp>
      <p:grpSp>
        <p:nvGrpSpPr>
          <p:cNvPr id="61" name="그룹">
            <a:extLst>
              <a:ext uri="{FF2B5EF4-FFF2-40B4-BE49-F238E27FC236}">
                <a16:creationId xmlns:a16="http://schemas.microsoft.com/office/drawing/2014/main" id="{71FCA71C-E7AC-43E9-9326-E96EEDD6C9DA}"/>
              </a:ext>
            </a:extLst>
          </p:cNvPr>
          <p:cNvGrpSpPr/>
          <p:nvPr/>
        </p:nvGrpSpPr>
        <p:grpSpPr>
          <a:xfrm>
            <a:off x="3574688" y="1612442"/>
            <a:ext cx="152401" cy="152401"/>
            <a:chOff x="0" y="0"/>
            <a:chExt cx="152400" cy="152400"/>
          </a:xfrm>
        </p:grpSpPr>
        <p:sp>
          <p:nvSpPr>
            <p:cNvPr id="62" name="원">
              <a:extLst>
                <a:ext uri="{FF2B5EF4-FFF2-40B4-BE49-F238E27FC236}">
                  <a16:creationId xmlns:a16="http://schemas.microsoft.com/office/drawing/2014/main" id="{99105817-9B47-4527-BB4C-D02900E21C11}"/>
                </a:ext>
              </a:extLst>
            </p:cNvPr>
            <p:cNvSpPr/>
            <p:nvPr/>
          </p:nvSpPr>
          <p:spPr>
            <a:xfrm>
              <a:off x="0" y="0"/>
              <a:ext cx="152400" cy="152400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63" name="2">
              <a:extLst>
                <a:ext uri="{FF2B5EF4-FFF2-40B4-BE49-F238E27FC236}">
                  <a16:creationId xmlns:a16="http://schemas.microsoft.com/office/drawing/2014/main" id="{6DB53172-29D9-4522-8BFA-2D30116C49D5}"/>
                </a:ext>
              </a:extLst>
            </p:cNvPr>
            <p:cNvSpPr txBox="1"/>
            <p:nvPr/>
          </p:nvSpPr>
          <p:spPr>
            <a:xfrm>
              <a:off x="47346" y="21127"/>
              <a:ext cx="57708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5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4D">
  <a:themeElements>
    <a:clrScheme name="4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C1D0F"/>
      </a:accent1>
      <a:accent2>
        <a:srgbClr val="CF0056"/>
      </a:accent2>
      <a:accent3>
        <a:srgbClr val="A12F81"/>
      </a:accent3>
      <a:accent4>
        <a:srgbClr val="65488C"/>
      </a:accent4>
      <a:accent5>
        <a:srgbClr val="334D79"/>
      </a:accent5>
      <a:accent6>
        <a:srgbClr val="2E4757"/>
      </a:accent6>
      <a:hlink>
        <a:srgbClr val="0000FF"/>
      </a:hlink>
      <a:folHlink>
        <a:srgbClr val="FF00FF"/>
      </a:folHlink>
    </a:clrScheme>
    <a:fontScheme name="4D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4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0159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0159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4D">
  <a:themeElements>
    <a:clrScheme name="4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C1D0F"/>
      </a:accent1>
      <a:accent2>
        <a:srgbClr val="CF0056"/>
      </a:accent2>
      <a:accent3>
        <a:srgbClr val="A12F81"/>
      </a:accent3>
      <a:accent4>
        <a:srgbClr val="65488C"/>
      </a:accent4>
      <a:accent5>
        <a:srgbClr val="334D79"/>
      </a:accent5>
      <a:accent6>
        <a:srgbClr val="2E4757"/>
      </a:accent6>
      <a:hlink>
        <a:srgbClr val="0000FF"/>
      </a:hlink>
      <a:folHlink>
        <a:srgbClr val="FF00FF"/>
      </a:folHlink>
    </a:clrScheme>
    <a:fontScheme name="4D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4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0159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0159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55D48C0EBF5694A843DEA41A64E02E1" ma:contentTypeVersion="7" ma:contentTypeDescription="새 문서를 만듭니다." ma:contentTypeScope="" ma:versionID="7abf9fc3ca169c994f33ad8ad2d2ada7">
  <xsd:schema xmlns:xsd="http://www.w3.org/2001/XMLSchema" xmlns:xs="http://www.w3.org/2001/XMLSchema" xmlns:p="http://schemas.microsoft.com/office/2006/metadata/properties" xmlns:ns2="532ee4f9-483e-4a90-b56e-fe129a9c4b17" targetNamespace="http://schemas.microsoft.com/office/2006/metadata/properties" ma:root="true" ma:fieldsID="3c0158ae94c813894526d7017355ab56" ns2:_="">
    <xsd:import namespace="532ee4f9-483e-4a90-b56e-fe129a9c4b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2ee4f9-483e-4a90-b56e-fe129a9c4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8EBC47-195A-4EB0-8599-66FA37D883B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A9DDD05-D06D-4ED7-B224-A7FAE6A6FB8E}"/>
</file>

<file path=customXml/itemProps3.xml><?xml version="1.0" encoding="utf-8"?>
<ds:datastoreItem xmlns:ds="http://schemas.openxmlformats.org/officeDocument/2006/customXml" ds:itemID="{FD3431D9-9441-4C7A-85D0-92E62BF3CA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299</Words>
  <Application>Microsoft Office PowerPoint</Application>
  <PresentationFormat>사용자 지정</PresentationFormat>
  <Paragraphs>78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Roboto Bold</vt:lpstr>
      <vt:lpstr>Times Roman</vt:lpstr>
      <vt:lpstr>Arial</vt:lpstr>
      <vt:lpstr>4D</vt:lpstr>
      <vt:lpstr>RAPA Project </vt:lpstr>
      <vt:lpstr>01. Splash</vt:lpstr>
      <vt:lpstr>PowerPoint 프레젠테이션</vt:lpstr>
      <vt:lpstr>02. Main</vt:lpstr>
      <vt:lpstr>PowerPoint 프레젠테이션</vt:lpstr>
      <vt:lpstr>03. Play</vt:lpstr>
      <vt:lpstr>PowerPoint 프레젠테이션</vt:lpstr>
      <vt:lpstr>PowerPoint 프레젠테이션</vt:lpstr>
      <vt:lpstr>PowerPoint 프레젠테이션</vt:lpstr>
      <vt:lpstr>04. ETC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RAPA Project </dc:title>
  <cp:lastModifiedBy>Shinjun Park</cp:lastModifiedBy>
  <cp:revision>8</cp:revision>
  <dcterms:modified xsi:type="dcterms:W3CDTF">2020-11-03T00:49:13Z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0x010100355D48C0EBF5694A843DEA41A64E02E1</vt:lpwstr>
  </property>
</Properties>
</file>